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Bebas Neue"/>
      <p:regular r:id="rId18"/>
    </p:embeddedFont>
    <p:embeddedFont>
      <p:font typeface="Didact Gothic"/>
      <p:regular r:id="rId19"/>
    </p:embeddedFont>
    <p:embeddedFont>
      <p:font typeface="Philosopher"/>
      <p:regular r:id="rId20"/>
      <p:bold r:id="rId21"/>
      <p:italic r:id="rId22"/>
      <p:boldItalic r:id="rId23"/>
    </p:embeddedFont>
    <p:embeddedFont>
      <p:font typeface="PT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hilosopher-regular.fntdata"/><Relationship Id="rId22" Type="http://schemas.openxmlformats.org/officeDocument/2006/relationships/font" Target="fonts/Philosopher-italic.fntdata"/><Relationship Id="rId21" Type="http://schemas.openxmlformats.org/officeDocument/2006/relationships/font" Target="fonts/Philosopher-bold.fntdata"/><Relationship Id="rId24" Type="http://schemas.openxmlformats.org/officeDocument/2006/relationships/font" Target="fonts/PTSans-regular.fntdata"/><Relationship Id="rId23" Type="http://schemas.openxmlformats.org/officeDocument/2006/relationships/font" Target="fonts/Philosoph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italic.fntdata"/><Relationship Id="rId25" Type="http://schemas.openxmlformats.org/officeDocument/2006/relationships/font" Target="fonts/PTSans-bold.fntdata"/><Relationship Id="rId27" Type="http://schemas.openxmlformats.org/officeDocument/2006/relationships/font" Target="fonts/P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DidactGothic-regular.fntdata"/><Relationship Id="rId18" Type="http://schemas.openxmlformats.org/officeDocument/2006/relationships/font" Target="fonts/Bebas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e6d783e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e6d783e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d8a0dfbb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d8a0dfb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d8a0dfbb3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d8a0dfbb3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6755f89f084f957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755f89f084f957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d8a0dfb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d8a0dfb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d8a0dfb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d8a0dfb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d8a0dfbb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d8a0dfbb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d8a0dfbb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d8a0dfbb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d8a0dfbb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d8a0dfbb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d8a0dfbb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d8a0dfbb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756525" y="1343525"/>
            <a:ext cx="3679800" cy="2169300"/>
          </a:xfrm>
          <a:prstGeom prst="rect">
            <a:avLst/>
          </a:prstGeom>
        </p:spPr>
        <p:txBody>
          <a:bodyPr anchorCtr="0" anchor="b" bIns="91425" lIns="91425" spcFirstLastPara="1" rIns="91425" wrap="square" tIns="91425">
            <a:noAutofit/>
          </a:bodyPr>
          <a:lstStyle>
            <a:lvl1pPr lvl="0" algn="r">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709425" y="3434275"/>
            <a:ext cx="3727500" cy="365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6033875" y="2868925"/>
            <a:ext cx="4444225" cy="2959750"/>
            <a:chOff x="929625" y="1082900"/>
            <a:chExt cx="4444225" cy="2959750"/>
          </a:xfrm>
        </p:grpSpPr>
        <p:sp>
          <p:nvSpPr>
            <p:cNvPr id="12" name="Google Shape;12;p2"/>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 name="Google Shape;14;p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pic>
        <p:nvPicPr>
          <p:cNvPr id="75" name="Google Shape;75;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 name="Google Shape;76;p11"/>
          <p:cNvSpPr txBox="1"/>
          <p:nvPr>
            <p:ph hasCustomPrompt="1" type="title"/>
          </p:nvPr>
        </p:nvSpPr>
        <p:spPr>
          <a:xfrm>
            <a:off x="1284000" y="1708288"/>
            <a:ext cx="6576000" cy="1463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 name="Google Shape;77;p11"/>
          <p:cNvSpPr txBox="1"/>
          <p:nvPr>
            <p:ph idx="1" type="subTitle"/>
          </p:nvPr>
        </p:nvSpPr>
        <p:spPr>
          <a:xfrm>
            <a:off x="2228400" y="3069513"/>
            <a:ext cx="46872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8" name="Google Shape;78;p11"/>
          <p:cNvGrpSpPr/>
          <p:nvPr/>
        </p:nvGrpSpPr>
        <p:grpSpPr>
          <a:xfrm>
            <a:off x="-625800" y="-1171350"/>
            <a:ext cx="4444225" cy="2959750"/>
            <a:chOff x="929625" y="1082900"/>
            <a:chExt cx="4444225" cy="2959750"/>
          </a:xfrm>
        </p:grpSpPr>
        <p:sp>
          <p:nvSpPr>
            <p:cNvPr id="79" name="Google Shape;79;p11"/>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1"/>
          <p:cNvGrpSpPr/>
          <p:nvPr/>
        </p:nvGrpSpPr>
        <p:grpSpPr>
          <a:xfrm>
            <a:off x="5602600" y="2884900"/>
            <a:ext cx="4444225" cy="2959750"/>
            <a:chOff x="929625" y="1082900"/>
            <a:chExt cx="4444225" cy="2959750"/>
          </a:xfrm>
        </p:grpSpPr>
        <p:sp>
          <p:nvSpPr>
            <p:cNvPr id="82" name="Google Shape;82;p11"/>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1"/>
          <p:cNvSpPr/>
          <p:nvPr/>
        </p:nvSpPr>
        <p:spPr>
          <a:xfrm rot="8962698">
            <a:off x="7931338" y="179420"/>
            <a:ext cx="1184435" cy="180783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6" name="Shape 86"/>
        <p:cNvGrpSpPr/>
        <p:nvPr/>
      </p:nvGrpSpPr>
      <p:grpSpPr>
        <a:xfrm>
          <a:off x="0" y="0"/>
          <a:ext cx="0" cy="0"/>
          <a:chOff x="0" y="0"/>
          <a:chExt cx="0" cy="0"/>
        </a:xfrm>
      </p:grpSpPr>
      <p:pic>
        <p:nvPicPr>
          <p:cNvPr id="87" name="Google Shape;8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88" name="Google Shape;88;p13"/>
          <p:cNvSpPr txBox="1"/>
          <p:nvPr>
            <p:ph type="title"/>
          </p:nvPr>
        </p:nvSpPr>
        <p:spPr>
          <a:xfrm>
            <a:off x="2052614" y="1608500"/>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 name="Google Shape;89;p13"/>
          <p:cNvSpPr txBox="1"/>
          <p:nvPr>
            <p:ph idx="1" type="subTitle"/>
          </p:nvPr>
        </p:nvSpPr>
        <p:spPr>
          <a:xfrm>
            <a:off x="2052614" y="200711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0" name="Google Shape;90;p13"/>
          <p:cNvSpPr txBox="1"/>
          <p:nvPr>
            <p:ph idx="2" type="title"/>
          </p:nvPr>
        </p:nvSpPr>
        <p:spPr>
          <a:xfrm>
            <a:off x="5712889" y="1608500"/>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13"/>
          <p:cNvSpPr txBox="1"/>
          <p:nvPr>
            <p:ph idx="3" type="subTitle"/>
          </p:nvPr>
        </p:nvSpPr>
        <p:spPr>
          <a:xfrm>
            <a:off x="5712889" y="200711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2" name="Google Shape;92;p13"/>
          <p:cNvSpPr txBox="1"/>
          <p:nvPr>
            <p:ph idx="4" type="title"/>
          </p:nvPr>
        </p:nvSpPr>
        <p:spPr>
          <a:xfrm>
            <a:off x="2052614" y="3284900"/>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13"/>
          <p:cNvSpPr txBox="1"/>
          <p:nvPr>
            <p:ph idx="5" type="subTitle"/>
          </p:nvPr>
        </p:nvSpPr>
        <p:spPr>
          <a:xfrm>
            <a:off x="2052614" y="368351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4" name="Google Shape;94;p13"/>
          <p:cNvSpPr txBox="1"/>
          <p:nvPr>
            <p:ph idx="6" type="title"/>
          </p:nvPr>
        </p:nvSpPr>
        <p:spPr>
          <a:xfrm>
            <a:off x="5712889" y="3284900"/>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13"/>
          <p:cNvSpPr txBox="1"/>
          <p:nvPr>
            <p:ph idx="7" type="subTitle"/>
          </p:nvPr>
        </p:nvSpPr>
        <p:spPr>
          <a:xfrm>
            <a:off x="5712889" y="368351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6" name="Google Shape;96;p13"/>
          <p:cNvSpPr txBox="1"/>
          <p:nvPr>
            <p:ph hasCustomPrompt="1" idx="8" type="title"/>
          </p:nvPr>
        </p:nvSpPr>
        <p:spPr>
          <a:xfrm>
            <a:off x="1145564" y="1867358"/>
            <a:ext cx="7347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9" type="title"/>
          </p:nvPr>
        </p:nvSpPr>
        <p:spPr>
          <a:xfrm>
            <a:off x="1145564" y="3543741"/>
            <a:ext cx="7347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13" type="title"/>
          </p:nvPr>
        </p:nvSpPr>
        <p:spPr>
          <a:xfrm>
            <a:off x="4803161" y="1867350"/>
            <a:ext cx="7347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14" type="title"/>
          </p:nvPr>
        </p:nvSpPr>
        <p:spPr>
          <a:xfrm>
            <a:off x="4803161" y="3543741"/>
            <a:ext cx="7347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idx="15"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1" name="Google Shape;101;p13"/>
          <p:cNvGrpSpPr/>
          <p:nvPr/>
        </p:nvGrpSpPr>
        <p:grpSpPr>
          <a:xfrm>
            <a:off x="-2096475" y="-864175"/>
            <a:ext cx="4444225" cy="2959750"/>
            <a:chOff x="929625" y="1082900"/>
            <a:chExt cx="4444225" cy="2959750"/>
          </a:xfrm>
        </p:grpSpPr>
        <p:sp>
          <p:nvSpPr>
            <p:cNvPr id="102" name="Google Shape;102;p13"/>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3"/>
          <p:cNvSpPr/>
          <p:nvPr/>
        </p:nvSpPr>
        <p:spPr>
          <a:xfrm>
            <a:off x="7900749" y="-333575"/>
            <a:ext cx="1082843" cy="1652770"/>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flipH="1" rot="-2092819">
            <a:off x="4680128" y="3674851"/>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7">
    <p:spTree>
      <p:nvGrpSpPr>
        <p:cNvPr id="106" name="Shape 106"/>
        <p:cNvGrpSpPr/>
        <p:nvPr/>
      </p:nvGrpSpPr>
      <p:grpSpPr>
        <a:xfrm>
          <a:off x="0" y="0"/>
          <a:ext cx="0" cy="0"/>
          <a:chOff x="0" y="0"/>
          <a:chExt cx="0" cy="0"/>
        </a:xfrm>
      </p:grpSpPr>
      <p:pic>
        <p:nvPicPr>
          <p:cNvPr id="107" name="Google Shape;107;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8" name="Google Shape;108;p14"/>
          <p:cNvSpPr txBox="1"/>
          <p:nvPr>
            <p:ph type="title"/>
          </p:nvPr>
        </p:nvSpPr>
        <p:spPr>
          <a:xfrm>
            <a:off x="3008250" y="1886825"/>
            <a:ext cx="24873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14"/>
          <p:cNvSpPr txBox="1"/>
          <p:nvPr>
            <p:ph hasCustomPrompt="1" idx="2" type="title"/>
          </p:nvPr>
        </p:nvSpPr>
        <p:spPr>
          <a:xfrm>
            <a:off x="1888500" y="2114548"/>
            <a:ext cx="914400" cy="914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 name="Google Shape;110;p14"/>
          <p:cNvSpPr txBox="1"/>
          <p:nvPr>
            <p:ph idx="1" type="subTitle"/>
          </p:nvPr>
        </p:nvSpPr>
        <p:spPr>
          <a:xfrm>
            <a:off x="3008250" y="2707965"/>
            <a:ext cx="43002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1" name="Google Shape;111;p14"/>
          <p:cNvSpPr/>
          <p:nvPr/>
        </p:nvSpPr>
        <p:spPr>
          <a:xfrm rot="10800000">
            <a:off x="7868074" y="3330366"/>
            <a:ext cx="1184368" cy="1807730"/>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894896">
            <a:off x="462562" y="7363"/>
            <a:ext cx="1184410" cy="1807794"/>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1883118">
            <a:off x="2349847" y="-1388209"/>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4" name="Shape 114"/>
        <p:cNvGrpSpPr/>
        <p:nvPr/>
      </p:nvGrpSpPr>
      <p:grpSpPr>
        <a:xfrm>
          <a:off x="0" y="0"/>
          <a:ext cx="0" cy="0"/>
          <a:chOff x="0" y="0"/>
          <a:chExt cx="0" cy="0"/>
        </a:xfrm>
      </p:grpSpPr>
      <p:pic>
        <p:nvPicPr>
          <p:cNvPr id="115" name="Google Shape;115;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6" name="Google Shape;116;p15"/>
          <p:cNvSpPr txBox="1"/>
          <p:nvPr>
            <p:ph type="title"/>
          </p:nvPr>
        </p:nvSpPr>
        <p:spPr>
          <a:xfrm>
            <a:off x="2391900" y="310028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7" name="Google Shape;117;p15"/>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18" name="Google Shape;118;p15"/>
          <p:cNvSpPr/>
          <p:nvPr/>
        </p:nvSpPr>
        <p:spPr>
          <a:xfrm flipH="1" rot="7872396">
            <a:off x="7513873" y="3417518"/>
            <a:ext cx="1236216" cy="188697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rot="-7872396">
            <a:off x="498948" y="3442143"/>
            <a:ext cx="1236216" cy="188697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20" name="Shape 120"/>
        <p:cNvGrpSpPr/>
        <p:nvPr/>
      </p:nvGrpSpPr>
      <p:grpSpPr>
        <a:xfrm>
          <a:off x="0" y="0"/>
          <a:ext cx="0" cy="0"/>
          <a:chOff x="0" y="0"/>
          <a:chExt cx="0" cy="0"/>
        </a:xfrm>
      </p:grpSpPr>
      <p:pic>
        <p:nvPicPr>
          <p:cNvPr id="121" name="Google Shape;121;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2" name="Google Shape;122;p1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3" name="Google Shape;123;p16"/>
          <p:cNvSpPr/>
          <p:nvPr/>
        </p:nvSpPr>
        <p:spPr>
          <a:xfrm rot="-2843632">
            <a:off x="110240" y="-500006"/>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6"/>
          <p:cNvGrpSpPr/>
          <p:nvPr/>
        </p:nvGrpSpPr>
        <p:grpSpPr>
          <a:xfrm>
            <a:off x="6262475" y="3097525"/>
            <a:ext cx="4444225" cy="2959750"/>
            <a:chOff x="929625" y="1082900"/>
            <a:chExt cx="4444225" cy="2959750"/>
          </a:xfrm>
        </p:grpSpPr>
        <p:sp>
          <p:nvSpPr>
            <p:cNvPr id="125" name="Google Shape;125;p16"/>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127" name="Shape 127"/>
        <p:cNvGrpSpPr/>
        <p:nvPr/>
      </p:nvGrpSpPr>
      <p:grpSpPr>
        <a:xfrm>
          <a:off x="0" y="0"/>
          <a:ext cx="0" cy="0"/>
          <a:chOff x="0" y="0"/>
          <a:chExt cx="0" cy="0"/>
        </a:xfrm>
      </p:grpSpPr>
      <p:pic>
        <p:nvPicPr>
          <p:cNvPr id="128" name="Google Shape;128;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9" name="Google Shape;129;p17"/>
          <p:cNvSpPr txBox="1"/>
          <p:nvPr>
            <p:ph type="title"/>
          </p:nvPr>
        </p:nvSpPr>
        <p:spPr>
          <a:xfrm>
            <a:off x="2740050" y="1531950"/>
            <a:ext cx="3663900" cy="118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8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0" name="Google Shape;130;p17"/>
          <p:cNvSpPr txBox="1"/>
          <p:nvPr>
            <p:ph idx="1" type="subTitle"/>
          </p:nvPr>
        </p:nvSpPr>
        <p:spPr>
          <a:xfrm>
            <a:off x="2135550" y="281055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31" name="Shape 131"/>
        <p:cNvGrpSpPr/>
        <p:nvPr/>
      </p:nvGrpSpPr>
      <p:grpSpPr>
        <a:xfrm>
          <a:off x="0" y="0"/>
          <a:ext cx="0" cy="0"/>
          <a:chOff x="0" y="0"/>
          <a:chExt cx="0" cy="0"/>
        </a:xfrm>
      </p:grpSpPr>
      <p:pic>
        <p:nvPicPr>
          <p:cNvPr id="132" name="Google Shape;132;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3" name="Google Shape;133;p18"/>
          <p:cNvSpPr txBox="1"/>
          <p:nvPr>
            <p:ph type="title"/>
          </p:nvPr>
        </p:nvSpPr>
        <p:spPr>
          <a:xfrm>
            <a:off x="4365385" y="1668717"/>
            <a:ext cx="3660900" cy="914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18"/>
          <p:cNvSpPr txBox="1"/>
          <p:nvPr>
            <p:ph idx="1" type="subTitle"/>
          </p:nvPr>
        </p:nvSpPr>
        <p:spPr>
          <a:xfrm>
            <a:off x="4365385" y="2560383"/>
            <a:ext cx="39105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5" name="Google Shape;135;p18"/>
          <p:cNvSpPr/>
          <p:nvPr/>
        </p:nvSpPr>
        <p:spPr>
          <a:xfrm flipH="1" rot="-201070">
            <a:off x="7781168" y="3804"/>
            <a:ext cx="1184387" cy="1807758"/>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flipH="1" rot="8916882">
            <a:off x="23498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
    <p:spTree>
      <p:nvGrpSpPr>
        <p:cNvPr id="137" name="Shape 137"/>
        <p:cNvGrpSpPr/>
        <p:nvPr/>
      </p:nvGrpSpPr>
      <p:grpSpPr>
        <a:xfrm>
          <a:off x="0" y="0"/>
          <a:ext cx="0" cy="0"/>
          <a:chOff x="0" y="0"/>
          <a:chExt cx="0" cy="0"/>
        </a:xfrm>
      </p:grpSpPr>
      <p:pic>
        <p:nvPicPr>
          <p:cNvPr id="138" name="Google Shape;138;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9" name="Google Shape;139;p19"/>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0" name="Google Shape;140;p19"/>
          <p:cNvSpPr txBox="1"/>
          <p:nvPr>
            <p:ph idx="1" type="body"/>
          </p:nvPr>
        </p:nvSpPr>
        <p:spPr>
          <a:xfrm>
            <a:off x="720000" y="1707600"/>
            <a:ext cx="7704000" cy="2924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lnSpc>
                <a:spcPct val="100000"/>
              </a:lnSpc>
              <a:spcBef>
                <a:spcPts val="0"/>
              </a:spcBef>
              <a:spcAft>
                <a:spcPts val="0"/>
              </a:spcAft>
              <a:buSzPts val="1600"/>
              <a:buFont typeface="Roboto Condensed Light"/>
              <a:buChar char="○"/>
              <a:defRPr sz="1600"/>
            </a:lvl2pPr>
            <a:lvl3pPr indent="-330200" lvl="2" marL="1371600" rtl="0">
              <a:lnSpc>
                <a:spcPct val="100000"/>
              </a:lnSpc>
              <a:spcBef>
                <a:spcPts val="0"/>
              </a:spcBef>
              <a:spcAft>
                <a:spcPts val="0"/>
              </a:spcAft>
              <a:buSzPts val="1600"/>
              <a:buFont typeface="Roboto Condensed Light"/>
              <a:buChar char="■"/>
              <a:defRPr sz="1600"/>
            </a:lvl3pPr>
            <a:lvl4pPr indent="-330200" lvl="3" marL="1828800" rtl="0">
              <a:lnSpc>
                <a:spcPct val="100000"/>
              </a:lnSpc>
              <a:spcBef>
                <a:spcPts val="0"/>
              </a:spcBef>
              <a:spcAft>
                <a:spcPts val="0"/>
              </a:spcAft>
              <a:buSzPts val="1600"/>
              <a:buFont typeface="Roboto Condensed Light"/>
              <a:buChar char="●"/>
              <a:defRPr sz="1600"/>
            </a:lvl4pPr>
            <a:lvl5pPr indent="-330200" lvl="4" marL="2286000" rtl="0">
              <a:lnSpc>
                <a:spcPct val="100000"/>
              </a:lnSpc>
              <a:spcBef>
                <a:spcPts val="0"/>
              </a:spcBef>
              <a:spcAft>
                <a:spcPts val="0"/>
              </a:spcAft>
              <a:buSzPts val="1600"/>
              <a:buFont typeface="Roboto Condensed Light"/>
              <a:buChar char="○"/>
              <a:defRPr sz="1600"/>
            </a:lvl5pPr>
            <a:lvl6pPr indent="-330200" lvl="5" marL="2743200" rtl="0">
              <a:lnSpc>
                <a:spcPct val="100000"/>
              </a:lnSpc>
              <a:spcBef>
                <a:spcPts val="0"/>
              </a:spcBef>
              <a:spcAft>
                <a:spcPts val="0"/>
              </a:spcAft>
              <a:buSzPts val="1600"/>
              <a:buFont typeface="Roboto Condensed Light"/>
              <a:buChar char="■"/>
              <a:defRPr sz="1600"/>
            </a:lvl6pPr>
            <a:lvl7pPr indent="-330200" lvl="6" marL="3200400" rtl="0">
              <a:lnSpc>
                <a:spcPct val="100000"/>
              </a:lnSpc>
              <a:spcBef>
                <a:spcPts val="0"/>
              </a:spcBef>
              <a:spcAft>
                <a:spcPts val="0"/>
              </a:spcAft>
              <a:buSzPts val="1600"/>
              <a:buFont typeface="Roboto Condensed Light"/>
              <a:buChar char="●"/>
              <a:defRPr sz="1600"/>
            </a:lvl7pPr>
            <a:lvl8pPr indent="-330200" lvl="7" marL="3657600" rtl="0">
              <a:lnSpc>
                <a:spcPct val="100000"/>
              </a:lnSpc>
              <a:spcBef>
                <a:spcPts val="0"/>
              </a:spcBef>
              <a:spcAft>
                <a:spcPts val="0"/>
              </a:spcAft>
              <a:buSzPts val="1600"/>
              <a:buFont typeface="Roboto Condensed Light"/>
              <a:buChar char="○"/>
              <a:defRPr sz="1600"/>
            </a:lvl8pPr>
            <a:lvl9pPr indent="-330200" lvl="8" marL="4114800" rtl="0">
              <a:lnSpc>
                <a:spcPct val="100000"/>
              </a:lnSpc>
              <a:spcBef>
                <a:spcPts val="0"/>
              </a:spcBef>
              <a:spcAft>
                <a:spcPts val="0"/>
              </a:spcAft>
              <a:buSzPts val="1600"/>
              <a:buFont typeface="Roboto Condensed Light"/>
              <a:buChar char="■"/>
              <a:defRPr sz="1600"/>
            </a:lvl9pPr>
          </a:lstStyle>
          <a:p/>
        </p:txBody>
      </p:sp>
      <p:sp>
        <p:nvSpPr>
          <p:cNvPr id="141" name="Google Shape;141;p19"/>
          <p:cNvSpPr txBox="1"/>
          <p:nvPr>
            <p:ph idx="2" type="subTitle"/>
          </p:nvPr>
        </p:nvSpPr>
        <p:spPr>
          <a:xfrm>
            <a:off x="720000" y="1169300"/>
            <a:ext cx="77040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42" name="Google Shape;142;p19"/>
          <p:cNvSpPr/>
          <p:nvPr/>
        </p:nvSpPr>
        <p:spPr>
          <a:xfrm flipH="1" rot="-6865406">
            <a:off x="182416" y="-185789"/>
            <a:ext cx="1075257" cy="164137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flipH="1" rot="9609835">
            <a:off x="7764206" y="3346473"/>
            <a:ext cx="1184404" cy="180778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
    <p:spTree>
      <p:nvGrpSpPr>
        <p:cNvPr id="144" name="Shape 144"/>
        <p:cNvGrpSpPr/>
        <p:nvPr/>
      </p:nvGrpSpPr>
      <p:grpSpPr>
        <a:xfrm>
          <a:off x="0" y="0"/>
          <a:ext cx="0" cy="0"/>
          <a:chOff x="0" y="0"/>
          <a:chExt cx="0" cy="0"/>
        </a:xfrm>
      </p:grpSpPr>
      <p:pic>
        <p:nvPicPr>
          <p:cNvPr id="145" name="Google Shape;145;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6" name="Google Shape;146;p20"/>
          <p:cNvSpPr txBox="1"/>
          <p:nvPr>
            <p:ph type="title"/>
          </p:nvPr>
        </p:nvSpPr>
        <p:spPr>
          <a:xfrm>
            <a:off x="1353763" y="1774800"/>
            <a:ext cx="3085500" cy="54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20"/>
          <p:cNvSpPr txBox="1"/>
          <p:nvPr>
            <p:ph idx="1" type="subTitle"/>
          </p:nvPr>
        </p:nvSpPr>
        <p:spPr>
          <a:xfrm>
            <a:off x="1353941" y="2271300"/>
            <a:ext cx="3085500" cy="109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8" name="Google Shape;148;p20"/>
          <p:cNvSpPr/>
          <p:nvPr/>
        </p:nvSpPr>
        <p:spPr>
          <a:xfrm flipH="1" rot="-1034845">
            <a:off x="7718163" y="1296"/>
            <a:ext cx="1184449" cy="180785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flipH="1" rot="9765155">
            <a:off x="241388" y="3313871"/>
            <a:ext cx="1184449" cy="180785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flipH="1" rot="8916882">
            <a:off x="24260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 name="Google Shape;17;p3"/>
          <p:cNvSpPr txBox="1"/>
          <p:nvPr>
            <p:ph type="title"/>
          </p:nvPr>
        </p:nvSpPr>
        <p:spPr>
          <a:xfrm>
            <a:off x="2959800" y="2509248"/>
            <a:ext cx="32244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4114800" y="1391473"/>
            <a:ext cx="914400" cy="914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2421900" y="3330377"/>
            <a:ext cx="4300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 name="Google Shape;20;p3"/>
          <p:cNvSpPr/>
          <p:nvPr/>
        </p:nvSpPr>
        <p:spPr>
          <a:xfrm flipH="1">
            <a:off x="7500949" y="24016"/>
            <a:ext cx="1184368" cy="1807730"/>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894896">
            <a:off x="462562" y="7363"/>
            <a:ext cx="1184410" cy="1807794"/>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8916882">
            <a:off x="23498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
    <p:spTree>
      <p:nvGrpSpPr>
        <p:cNvPr id="151" name="Shape 151"/>
        <p:cNvGrpSpPr/>
        <p:nvPr/>
      </p:nvGrpSpPr>
      <p:grpSpPr>
        <a:xfrm>
          <a:off x="0" y="0"/>
          <a:ext cx="0" cy="0"/>
          <a:chOff x="0" y="0"/>
          <a:chExt cx="0" cy="0"/>
        </a:xfrm>
      </p:grpSpPr>
      <p:pic>
        <p:nvPicPr>
          <p:cNvPr id="152" name="Google Shape;15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3" name="Google Shape;153;p21"/>
          <p:cNvSpPr txBox="1"/>
          <p:nvPr>
            <p:ph type="title"/>
          </p:nvPr>
        </p:nvSpPr>
        <p:spPr>
          <a:xfrm>
            <a:off x="4141243" y="1774800"/>
            <a:ext cx="3085500" cy="548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1"/>
          <p:cNvSpPr txBox="1"/>
          <p:nvPr>
            <p:ph idx="1" type="subTitle"/>
          </p:nvPr>
        </p:nvSpPr>
        <p:spPr>
          <a:xfrm>
            <a:off x="4141421" y="2271300"/>
            <a:ext cx="3085500" cy="109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5" name="Google Shape;155;p21"/>
          <p:cNvSpPr/>
          <p:nvPr/>
        </p:nvSpPr>
        <p:spPr>
          <a:xfrm rot="1034845">
            <a:off x="241388" y="1296"/>
            <a:ext cx="1184449" cy="180785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rot="-9765155">
            <a:off x="7718163" y="3313871"/>
            <a:ext cx="1184449" cy="180785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rot="-8916882">
            <a:off x="22736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8" name="Shape 158"/>
        <p:cNvGrpSpPr/>
        <p:nvPr/>
      </p:nvGrpSpPr>
      <p:grpSpPr>
        <a:xfrm>
          <a:off x="0" y="0"/>
          <a:ext cx="0" cy="0"/>
          <a:chOff x="0" y="0"/>
          <a:chExt cx="0" cy="0"/>
        </a:xfrm>
      </p:grpSpPr>
      <p:pic>
        <p:nvPicPr>
          <p:cNvPr id="159" name="Google Shape;159;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0" name="Google Shape;160;p22"/>
          <p:cNvSpPr txBox="1"/>
          <p:nvPr>
            <p:ph type="title"/>
          </p:nvPr>
        </p:nvSpPr>
        <p:spPr>
          <a:xfrm>
            <a:off x="1457121" y="2645597"/>
            <a:ext cx="2742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22"/>
          <p:cNvSpPr txBox="1"/>
          <p:nvPr>
            <p:ph idx="2" type="title"/>
          </p:nvPr>
        </p:nvSpPr>
        <p:spPr>
          <a:xfrm>
            <a:off x="4944279" y="2645597"/>
            <a:ext cx="2742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22"/>
          <p:cNvSpPr txBox="1"/>
          <p:nvPr>
            <p:ph idx="1" type="subTitle"/>
          </p:nvPr>
        </p:nvSpPr>
        <p:spPr>
          <a:xfrm>
            <a:off x="4877679" y="3057025"/>
            <a:ext cx="28758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22"/>
          <p:cNvSpPr txBox="1"/>
          <p:nvPr>
            <p:ph idx="3" type="subTitle"/>
          </p:nvPr>
        </p:nvSpPr>
        <p:spPr>
          <a:xfrm>
            <a:off x="1390521" y="3057025"/>
            <a:ext cx="28758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22"/>
          <p:cNvSpPr txBox="1"/>
          <p:nvPr>
            <p:ph idx="4"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5" name="Google Shape;165;p22"/>
          <p:cNvSpPr/>
          <p:nvPr/>
        </p:nvSpPr>
        <p:spPr>
          <a:xfrm flipH="1" rot="10800000">
            <a:off x="-52646" y="3780515"/>
            <a:ext cx="1311343" cy="200153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rot="10800000">
            <a:off x="7885304" y="3780515"/>
            <a:ext cx="1311343" cy="200153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flipH="1" rot="10800000">
            <a:off x="6645675" y="-5361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rot="10800000">
            <a:off x="-1510550" y="-7610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69" name="Shape 169"/>
        <p:cNvGrpSpPr/>
        <p:nvPr/>
      </p:nvGrpSpPr>
      <p:grpSpPr>
        <a:xfrm>
          <a:off x="0" y="0"/>
          <a:ext cx="0" cy="0"/>
          <a:chOff x="0" y="0"/>
          <a:chExt cx="0" cy="0"/>
        </a:xfrm>
      </p:grpSpPr>
      <p:pic>
        <p:nvPicPr>
          <p:cNvPr id="170" name="Google Shape;170;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1" name="Google Shape;171;p23"/>
          <p:cNvSpPr/>
          <p:nvPr/>
        </p:nvSpPr>
        <p:spPr>
          <a:xfrm flipH="1" rot="10800000">
            <a:off x="-52646" y="3780515"/>
            <a:ext cx="1311343" cy="200153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rot="10800000">
            <a:off x="7885304" y="3780515"/>
            <a:ext cx="1311343" cy="200153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flipH="1" rot="10800000">
            <a:off x="6645675" y="-5361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rot="10800000">
            <a:off x="-1510550" y="-7610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76" name="Google Shape;176;p23"/>
          <p:cNvSpPr txBox="1"/>
          <p:nvPr>
            <p:ph idx="1" type="subTitle"/>
          </p:nvPr>
        </p:nvSpPr>
        <p:spPr>
          <a:xfrm>
            <a:off x="4175676" y="2973892"/>
            <a:ext cx="14631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hilosopher"/>
              <a:buNone/>
              <a:defRPr b="1" sz="2000">
                <a:latin typeface="Philosopher"/>
                <a:ea typeface="Philosopher"/>
                <a:cs typeface="Philosopher"/>
                <a:sym typeface="Philosopher"/>
              </a:defRPr>
            </a:lvl1pPr>
            <a:lvl2pPr lvl="1" rtl="0">
              <a:spcBef>
                <a:spcPts val="0"/>
              </a:spcBef>
              <a:spcAft>
                <a:spcPts val="0"/>
              </a:spcAft>
              <a:buSzPts val="2000"/>
              <a:buFont typeface="Philosopher"/>
              <a:buNone/>
              <a:defRPr sz="2000">
                <a:latin typeface="Philosopher"/>
                <a:ea typeface="Philosopher"/>
                <a:cs typeface="Philosopher"/>
                <a:sym typeface="Philosopher"/>
              </a:defRPr>
            </a:lvl2pPr>
            <a:lvl3pPr lvl="2" rtl="0">
              <a:spcBef>
                <a:spcPts val="0"/>
              </a:spcBef>
              <a:spcAft>
                <a:spcPts val="0"/>
              </a:spcAft>
              <a:buSzPts val="2000"/>
              <a:buFont typeface="Philosopher"/>
              <a:buNone/>
              <a:defRPr sz="2000">
                <a:latin typeface="Philosopher"/>
                <a:ea typeface="Philosopher"/>
                <a:cs typeface="Philosopher"/>
                <a:sym typeface="Philosopher"/>
              </a:defRPr>
            </a:lvl3pPr>
            <a:lvl4pPr lvl="3" rtl="0">
              <a:spcBef>
                <a:spcPts val="0"/>
              </a:spcBef>
              <a:spcAft>
                <a:spcPts val="0"/>
              </a:spcAft>
              <a:buSzPts val="2000"/>
              <a:buFont typeface="Philosopher"/>
              <a:buNone/>
              <a:defRPr sz="2000">
                <a:latin typeface="Philosopher"/>
                <a:ea typeface="Philosopher"/>
                <a:cs typeface="Philosopher"/>
                <a:sym typeface="Philosopher"/>
              </a:defRPr>
            </a:lvl4pPr>
            <a:lvl5pPr lvl="4" rtl="0">
              <a:spcBef>
                <a:spcPts val="0"/>
              </a:spcBef>
              <a:spcAft>
                <a:spcPts val="0"/>
              </a:spcAft>
              <a:buSzPts val="2000"/>
              <a:buFont typeface="Philosopher"/>
              <a:buNone/>
              <a:defRPr sz="2000">
                <a:latin typeface="Philosopher"/>
                <a:ea typeface="Philosopher"/>
                <a:cs typeface="Philosopher"/>
                <a:sym typeface="Philosopher"/>
              </a:defRPr>
            </a:lvl5pPr>
            <a:lvl6pPr lvl="5" rtl="0">
              <a:spcBef>
                <a:spcPts val="0"/>
              </a:spcBef>
              <a:spcAft>
                <a:spcPts val="0"/>
              </a:spcAft>
              <a:buSzPts val="2000"/>
              <a:buFont typeface="Philosopher"/>
              <a:buNone/>
              <a:defRPr sz="2000">
                <a:latin typeface="Philosopher"/>
                <a:ea typeface="Philosopher"/>
                <a:cs typeface="Philosopher"/>
                <a:sym typeface="Philosopher"/>
              </a:defRPr>
            </a:lvl6pPr>
            <a:lvl7pPr lvl="6" rtl="0">
              <a:spcBef>
                <a:spcPts val="0"/>
              </a:spcBef>
              <a:spcAft>
                <a:spcPts val="0"/>
              </a:spcAft>
              <a:buSzPts val="2000"/>
              <a:buFont typeface="Philosopher"/>
              <a:buNone/>
              <a:defRPr sz="2000">
                <a:latin typeface="Philosopher"/>
                <a:ea typeface="Philosopher"/>
                <a:cs typeface="Philosopher"/>
                <a:sym typeface="Philosopher"/>
              </a:defRPr>
            </a:lvl7pPr>
            <a:lvl8pPr lvl="7" rtl="0">
              <a:spcBef>
                <a:spcPts val="0"/>
              </a:spcBef>
              <a:spcAft>
                <a:spcPts val="0"/>
              </a:spcAft>
              <a:buSzPts val="2000"/>
              <a:buFont typeface="Philosopher"/>
              <a:buNone/>
              <a:defRPr sz="2000">
                <a:latin typeface="Philosopher"/>
                <a:ea typeface="Philosopher"/>
                <a:cs typeface="Philosopher"/>
                <a:sym typeface="Philosopher"/>
              </a:defRPr>
            </a:lvl8pPr>
            <a:lvl9pPr lvl="8" rtl="0">
              <a:spcBef>
                <a:spcPts val="0"/>
              </a:spcBef>
              <a:spcAft>
                <a:spcPts val="0"/>
              </a:spcAft>
              <a:buSzPts val="2000"/>
              <a:buFont typeface="Philosopher"/>
              <a:buNone/>
              <a:defRPr sz="2000">
                <a:latin typeface="Philosopher"/>
                <a:ea typeface="Philosopher"/>
                <a:cs typeface="Philosopher"/>
                <a:sym typeface="Philosopher"/>
              </a:defRPr>
            </a:lvl9pPr>
          </a:lstStyle>
          <a:p/>
        </p:txBody>
      </p:sp>
      <p:sp>
        <p:nvSpPr>
          <p:cNvPr id="177" name="Google Shape;177;p23"/>
          <p:cNvSpPr txBox="1"/>
          <p:nvPr>
            <p:ph idx="2" type="subTitle"/>
          </p:nvPr>
        </p:nvSpPr>
        <p:spPr>
          <a:xfrm>
            <a:off x="4009926" y="3401926"/>
            <a:ext cx="1794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78" name="Google Shape;178;p23"/>
          <p:cNvSpPr txBox="1"/>
          <p:nvPr>
            <p:ph idx="3" type="subTitle"/>
          </p:nvPr>
        </p:nvSpPr>
        <p:spPr>
          <a:xfrm>
            <a:off x="6242601" y="2973892"/>
            <a:ext cx="14631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hilosopher"/>
              <a:buNone/>
              <a:defRPr b="1" sz="2000">
                <a:latin typeface="Philosopher"/>
                <a:ea typeface="Philosopher"/>
                <a:cs typeface="Philosopher"/>
                <a:sym typeface="Philosopher"/>
              </a:defRPr>
            </a:lvl1pPr>
            <a:lvl2pPr lvl="1" rtl="0">
              <a:spcBef>
                <a:spcPts val="0"/>
              </a:spcBef>
              <a:spcAft>
                <a:spcPts val="0"/>
              </a:spcAft>
              <a:buSzPts val="2000"/>
              <a:buFont typeface="Philosopher"/>
              <a:buNone/>
              <a:defRPr sz="2000">
                <a:latin typeface="Philosopher"/>
                <a:ea typeface="Philosopher"/>
                <a:cs typeface="Philosopher"/>
                <a:sym typeface="Philosopher"/>
              </a:defRPr>
            </a:lvl2pPr>
            <a:lvl3pPr lvl="2" rtl="0">
              <a:spcBef>
                <a:spcPts val="0"/>
              </a:spcBef>
              <a:spcAft>
                <a:spcPts val="0"/>
              </a:spcAft>
              <a:buSzPts val="2000"/>
              <a:buFont typeface="Philosopher"/>
              <a:buNone/>
              <a:defRPr sz="2000">
                <a:latin typeface="Philosopher"/>
                <a:ea typeface="Philosopher"/>
                <a:cs typeface="Philosopher"/>
                <a:sym typeface="Philosopher"/>
              </a:defRPr>
            </a:lvl3pPr>
            <a:lvl4pPr lvl="3" rtl="0">
              <a:spcBef>
                <a:spcPts val="0"/>
              </a:spcBef>
              <a:spcAft>
                <a:spcPts val="0"/>
              </a:spcAft>
              <a:buSzPts val="2000"/>
              <a:buFont typeface="Philosopher"/>
              <a:buNone/>
              <a:defRPr sz="2000">
                <a:latin typeface="Philosopher"/>
                <a:ea typeface="Philosopher"/>
                <a:cs typeface="Philosopher"/>
                <a:sym typeface="Philosopher"/>
              </a:defRPr>
            </a:lvl4pPr>
            <a:lvl5pPr lvl="4" rtl="0">
              <a:spcBef>
                <a:spcPts val="0"/>
              </a:spcBef>
              <a:spcAft>
                <a:spcPts val="0"/>
              </a:spcAft>
              <a:buSzPts val="2000"/>
              <a:buFont typeface="Philosopher"/>
              <a:buNone/>
              <a:defRPr sz="2000">
                <a:latin typeface="Philosopher"/>
                <a:ea typeface="Philosopher"/>
                <a:cs typeface="Philosopher"/>
                <a:sym typeface="Philosopher"/>
              </a:defRPr>
            </a:lvl5pPr>
            <a:lvl6pPr lvl="5" rtl="0">
              <a:spcBef>
                <a:spcPts val="0"/>
              </a:spcBef>
              <a:spcAft>
                <a:spcPts val="0"/>
              </a:spcAft>
              <a:buSzPts val="2000"/>
              <a:buFont typeface="Philosopher"/>
              <a:buNone/>
              <a:defRPr sz="2000">
                <a:latin typeface="Philosopher"/>
                <a:ea typeface="Philosopher"/>
                <a:cs typeface="Philosopher"/>
                <a:sym typeface="Philosopher"/>
              </a:defRPr>
            </a:lvl6pPr>
            <a:lvl7pPr lvl="6" rtl="0">
              <a:spcBef>
                <a:spcPts val="0"/>
              </a:spcBef>
              <a:spcAft>
                <a:spcPts val="0"/>
              </a:spcAft>
              <a:buSzPts val="2000"/>
              <a:buFont typeface="Philosopher"/>
              <a:buNone/>
              <a:defRPr sz="2000">
                <a:latin typeface="Philosopher"/>
                <a:ea typeface="Philosopher"/>
                <a:cs typeface="Philosopher"/>
                <a:sym typeface="Philosopher"/>
              </a:defRPr>
            </a:lvl7pPr>
            <a:lvl8pPr lvl="7" rtl="0">
              <a:spcBef>
                <a:spcPts val="0"/>
              </a:spcBef>
              <a:spcAft>
                <a:spcPts val="0"/>
              </a:spcAft>
              <a:buSzPts val="2000"/>
              <a:buFont typeface="Philosopher"/>
              <a:buNone/>
              <a:defRPr sz="2000">
                <a:latin typeface="Philosopher"/>
                <a:ea typeface="Philosopher"/>
                <a:cs typeface="Philosopher"/>
                <a:sym typeface="Philosopher"/>
              </a:defRPr>
            </a:lvl8pPr>
            <a:lvl9pPr lvl="8" rtl="0">
              <a:spcBef>
                <a:spcPts val="0"/>
              </a:spcBef>
              <a:spcAft>
                <a:spcPts val="0"/>
              </a:spcAft>
              <a:buSzPts val="2000"/>
              <a:buFont typeface="Philosopher"/>
              <a:buNone/>
              <a:defRPr sz="2000">
                <a:latin typeface="Philosopher"/>
                <a:ea typeface="Philosopher"/>
                <a:cs typeface="Philosopher"/>
                <a:sym typeface="Philosopher"/>
              </a:defRPr>
            </a:lvl9pPr>
          </a:lstStyle>
          <a:p/>
        </p:txBody>
      </p:sp>
      <p:sp>
        <p:nvSpPr>
          <p:cNvPr id="179" name="Google Shape;179;p23"/>
          <p:cNvSpPr txBox="1"/>
          <p:nvPr>
            <p:ph idx="4" type="subTitle"/>
          </p:nvPr>
        </p:nvSpPr>
        <p:spPr>
          <a:xfrm>
            <a:off x="6076851" y="3401926"/>
            <a:ext cx="1794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0" name="Google Shape;180;p23"/>
          <p:cNvSpPr txBox="1"/>
          <p:nvPr>
            <p:ph idx="5" type="subTitle"/>
          </p:nvPr>
        </p:nvSpPr>
        <p:spPr>
          <a:xfrm>
            <a:off x="4068963" y="1345274"/>
            <a:ext cx="3858900" cy="6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181" name="Shape 181"/>
        <p:cNvGrpSpPr/>
        <p:nvPr/>
      </p:nvGrpSpPr>
      <p:grpSpPr>
        <a:xfrm>
          <a:off x="0" y="0"/>
          <a:ext cx="0" cy="0"/>
          <a:chOff x="0" y="0"/>
          <a:chExt cx="0" cy="0"/>
        </a:xfrm>
      </p:grpSpPr>
      <p:pic>
        <p:nvPicPr>
          <p:cNvPr id="182" name="Google Shape;182;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24"/>
          <p:cNvSpPr txBox="1"/>
          <p:nvPr>
            <p:ph idx="1" type="body"/>
          </p:nvPr>
        </p:nvSpPr>
        <p:spPr>
          <a:xfrm>
            <a:off x="870050" y="1661200"/>
            <a:ext cx="3523500" cy="2904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84" name="Google Shape;184;p24"/>
          <p:cNvSpPr txBox="1"/>
          <p:nvPr>
            <p:ph idx="2" type="body"/>
          </p:nvPr>
        </p:nvSpPr>
        <p:spPr>
          <a:xfrm>
            <a:off x="4750451" y="1661200"/>
            <a:ext cx="3523500" cy="2904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300"/>
              </a:spcBef>
              <a:spcAft>
                <a:spcPts val="0"/>
              </a:spcAft>
              <a:buSzPts val="1600"/>
              <a:buFont typeface="Nunito Light"/>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85" name="Google Shape;185;p2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6" name="Google Shape;186;p24"/>
          <p:cNvSpPr txBox="1"/>
          <p:nvPr>
            <p:ph idx="3" type="subTitle"/>
          </p:nvPr>
        </p:nvSpPr>
        <p:spPr>
          <a:xfrm>
            <a:off x="788700" y="1170432"/>
            <a:ext cx="75666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7" name="Google Shape;187;p24"/>
          <p:cNvSpPr/>
          <p:nvPr/>
        </p:nvSpPr>
        <p:spPr>
          <a:xfrm rot="2092819">
            <a:off x="2563824" y="3674851"/>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24"/>
          <p:cNvGrpSpPr/>
          <p:nvPr/>
        </p:nvGrpSpPr>
        <p:grpSpPr>
          <a:xfrm>
            <a:off x="-415575" y="-1679550"/>
            <a:ext cx="4444225" cy="2959750"/>
            <a:chOff x="929625" y="1082900"/>
            <a:chExt cx="4444225" cy="2959750"/>
          </a:xfrm>
        </p:grpSpPr>
        <p:sp>
          <p:nvSpPr>
            <p:cNvPr id="189" name="Google Shape;189;p24"/>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1" name="Shape 191"/>
        <p:cNvGrpSpPr/>
        <p:nvPr/>
      </p:nvGrpSpPr>
      <p:grpSpPr>
        <a:xfrm>
          <a:off x="0" y="0"/>
          <a:ext cx="0" cy="0"/>
          <a:chOff x="0" y="0"/>
          <a:chExt cx="0" cy="0"/>
        </a:xfrm>
      </p:grpSpPr>
      <p:pic>
        <p:nvPicPr>
          <p:cNvPr id="192" name="Google Shape;192;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3" name="Google Shape;193;p25"/>
          <p:cNvSpPr txBox="1"/>
          <p:nvPr>
            <p:ph type="title"/>
          </p:nvPr>
        </p:nvSpPr>
        <p:spPr>
          <a:xfrm>
            <a:off x="716822" y="2537436"/>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25"/>
          <p:cNvSpPr txBox="1"/>
          <p:nvPr>
            <p:ph idx="1" type="subTitle"/>
          </p:nvPr>
        </p:nvSpPr>
        <p:spPr>
          <a:xfrm>
            <a:off x="716822" y="2872716"/>
            <a:ext cx="2175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5" name="Google Shape;195;p25"/>
          <p:cNvSpPr txBox="1"/>
          <p:nvPr>
            <p:ph idx="2" type="title"/>
          </p:nvPr>
        </p:nvSpPr>
        <p:spPr>
          <a:xfrm>
            <a:off x="3484276" y="2537436"/>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25"/>
          <p:cNvSpPr txBox="1"/>
          <p:nvPr>
            <p:ph idx="3" type="subTitle"/>
          </p:nvPr>
        </p:nvSpPr>
        <p:spPr>
          <a:xfrm>
            <a:off x="3484276" y="2872716"/>
            <a:ext cx="2175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7" name="Google Shape;197;p25"/>
          <p:cNvSpPr txBox="1"/>
          <p:nvPr>
            <p:ph idx="4" type="title"/>
          </p:nvPr>
        </p:nvSpPr>
        <p:spPr>
          <a:xfrm>
            <a:off x="6251878" y="2537436"/>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25"/>
          <p:cNvSpPr txBox="1"/>
          <p:nvPr>
            <p:ph idx="5" type="subTitle"/>
          </p:nvPr>
        </p:nvSpPr>
        <p:spPr>
          <a:xfrm>
            <a:off x="6251878" y="2872716"/>
            <a:ext cx="2175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9" name="Google Shape;199;p25"/>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00" name="Google Shape;200;p25"/>
          <p:cNvSpPr/>
          <p:nvPr/>
        </p:nvSpPr>
        <p:spPr>
          <a:xfrm flipH="1" rot="-2092819">
            <a:off x="4756328" y="3706798"/>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rot="3031700">
            <a:off x="-42135" y="-195212"/>
            <a:ext cx="1184385" cy="180775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02" name="Shape 202"/>
        <p:cNvGrpSpPr/>
        <p:nvPr/>
      </p:nvGrpSpPr>
      <p:grpSpPr>
        <a:xfrm>
          <a:off x="0" y="0"/>
          <a:ext cx="0" cy="0"/>
          <a:chOff x="0" y="0"/>
          <a:chExt cx="0" cy="0"/>
        </a:xfrm>
      </p:grpSpPr>
      <p:pic>
        <p:nvPicPr>
          <p:cNvPr id="203" name="Google Shape;203;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4" name="Google Shape;204;p26"/>
          <p:cNvSpPr txBox="1"/>
          <p:nvPr>
            <p:ph type="title"/>
          </p:nvPr>
        </p:nvSpPr>
        <p:spPr>
          <a:xfrm>
            <a:off x="1372930" y="4014225"/>
            <a:ext cx="961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26"/>
          <p:cNvSpPr txBox="1"/>
          <p:nvPr>
            <p:ph idx="1" type="subTitle"/>
          </p:nvPr>
        </p:nvSpPr>
        <p:spPr>
          <a:xfrm>
            <a:off x="898030" y="2275525"/>
            <a:ext cx="1911000" cy="12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6" name="Google Shape;206;p26"/>
          <p:cNvSpPr txBox="1"/>
          <p:nvPr>
            <p:ph idx="2" type="title"/>
          </p:nvPr>
        </p:nvSpPr>
        <p:spPr>
          <a:xfrm>
            <a:off x="4092000" y="4014216"/>
            <a:ext cx="960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26"/>
          <p:cNvSpPr txBox="1"/>
          <p:nvPr>
            <p:ph idx="3" type="subTitle"/>
          </p:nvPr>
        </p:nvSpPr>
        <p:spPr>
          <a:xfrm>
            <a:off x="3618000" y="2275525"/>
            <a:ext cx="1908000" cy="12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8" name="Google Shape;208;p26"/>
          <p:cNvSpPr txBox="1"/>
          <p:nvPr>
            <p:ph idx="4" type="title"/>
          </p:nvPr>
        </p:nvSpPr>
        <p:spPr>
          <a:xfrm>
            <a:off x="6810470" y="4014216"/>
            <a:ext cx="960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 name="Google Shape;209;p26"/>
          <p:cNvSpPr txBox="1"/>
          <p:nvPr>
            <p:ph idx="5" type="subTitle"/>
          </p:nvPr>
        </p:nvSpPr>
        <p:spPr>
          <a:xfrm>
            <a:off x="6334970" y="2275525"/>
            <a:ext cx="1911000" cy="12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0" name="Google Shape;210;p26"/>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1" name="Google Shape;211;p26"/>
          <p:cNvSpPr/>
          <p:nvPr/>
        </p:nvSpPr>
        <p:spPr>
          <a:xfrm flipH="1" rot="7214583">
            <a:off x="7895950" y="17444"/>
            <a:ext cx="1236229" cy="1886957"/>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6"/>
          <p:cNvGrpSpPr/>
          <p:nvPr/>
        </p:nvGrpSpPr>
        <p:grpSpPr>
          <a:xfrm>
            <a:off x="-1610175" y="-852875"/>
            <a:ext cx="4444225" cy="2959750"/>
            <a:chOff x="929625" y="1082900"/>
            <a:chExt cx="4444225" cy="2959750"/>
          </a:xfrm>
        </p:grpSpPr>
        <p:sp>
          <p:nvSpPr>
            <p:cNvPr id="213" name="Google Shape;213;p26"/>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5" name="Shape 215"/>
        <p:cNvGrpSpPr/>
        <p:nvPr/>
      </p:nvGrpSpPr>
      <p:grpSpPr>
        <a:xfrm>
          <a:off x="0" y="0"/>
          <a:ext cx="0" cy="0"/>
          <a:chOff x="0" y="0"/>
          <a:chExt cx="0" cy="0"/>
        </a:xfrm>
      </p:grpSpPr>
      <p:pic>
        <p:nvPicPr>
          <p:cNvPr id="216" name="Google Shape;216;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7" name="Google Shape;217;p27"/>
          <p:cNvSpPr txBox="1"/>
          <p:nvPr>
            <p:ph type="title"/>
          </p:nvPr>
        </p:nvSpPr>
        <p:spPr>
          <a:xfrm>
            <a:off x="2461725" y="1460800"/>
            <a:ext cx="19782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27"/>
          <p:cNvSpPr txBox="1"/>
          <p:nvPr>
            <p:ph idx="1" type="subTitle"/>
          </p:nvPr>
        </p:nvSpPr>
        <p:spPr>
          <a:xfrm>
            <a:off x="2461725" y="1924353"/>
            <a:ext cx="19782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9" name="Google Shape;219;p27"/>
          <p:cNvSpPr txBox="1"/>
          <p:nvPr>
            <p:ph idx="2" type="title"/>
          </p:nvPr>
        </p:nvSpPr>
        <p:spPr>
          <a:xfrm>
            <a:off x="4701632" y="1460800"/>
            <a:ext cx="19782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27"/>
          <p:cNvSpPr txBox="1"/>
          <p:nvPr>
            <p:ph idx="3" type="subTitle"/>
          </p:nvPr>
        </p:nvSpPr>
        <p:spPr>
          <a:xfrm>
            <a:off x="4701632" y="1924353"/>
            <a:ext cx="19782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1" name="Google Shape;221;p27"/>
          <p:cNvSpPr txBox="1"/>
          <p:nvPr>
            <p:ph idx="4" type="title"/>
          </p:nvPr>
        </p:nvSpPr>
        <p:spPr>
          <a:xfrm>
            <a:off x="2462950" y="3061000"/>
            <a:ext cx="19782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27"/>
          <p:cNvSpPr txBox="1"/>
          <p:nvPr>
            <p:ph idx="5" type="subTitle"/>
          </p:nvPr>
        </p:nvSpPr>
        <p:spPr>
          <a:xfrm>
            <a:off x="2462950" y="3524553"/>
            <a:ext cx="19782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3" name="Google Shape;223;p27"/>
          <p:cNvSpPr txBox="1"/>
          <p:nvPr>
            <p:ph idx="6" type="title"/>
          </p:nvPr>
        </p:nvSpPr>
        <p:spPr>
          <a:xfrm>
            <a:off x="4702857" y="3061000"/>
            <a:ext cx="19782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4" name="Google Shape;224;p27"/>
          <p:cNvSpPr txBox="1"/>
          <p:nvPr>
            <p:ph idx="7" type="subTitle"/>
          </p:nvPr>
        </p:nvSpPr>
        <p:spPr>
          <a:xfrm>
            <a:off x="4702857" y="3524553"/>
            <a:ext cx="19782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5" name="Google Shape;225;p27"/>
          <p:cNvSpPr txBox="1"/>
          <p:nvPr>
            <p:ph idx="8"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6" name="Google Shape;226;p27"/>
          <p:cNvSpPr/>
          <p:nvPr/>
        </p:nvSpPr>
        <p:spPr>
          <a:xfrm flipH="1" rot="8707181">
            <a:off x="2563824" y="-1397199"/>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rot="9089344">
            <a:off x="311897" y="4170466"/>
            <a:ext cx="1236232" cy="188701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flipH="1" rot="-9089344">
            <a:off x="7595872" y="4170466"/>
            <a:ext cx="1236232" cy="188701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29" name="Shape 229"/>
        <p:cNvGrpSpPr/>
        <p:nvPr/>
      </p:nvGrpSpPr>
      <p:grpSpPr>
        <a:xfrm>
          <a:off x="0" y="0"/>
          <a:ext cx="0" cy="0"/>
          <a:chOff x="0" y="0"/>
          <a:chExt cx="0" cy="0"/>
        </a:xfrm>
      </p:grpSpPr>
      <p:pic>
        <p:nvPicPr>
          <p:cNvPr id="230" name="Google Shape;230;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1" name="Google Shape;231;p28"/>
          <p:cNvSpPr txBox="1"/>
          <p:nvPr>
            <p:ph type="title"/>
          </p:nvPr>
        </p:nvSpPr>
        <p:spPr>
          <a:xfrm>
            <a:off x="1930125" y="11944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2" name="Google Shape;232;p28"/>
          <p:cNvSpPr txBox="1"/>
          <p:nvPr>
            <p:ph idx="1" type="subTitle"/>
          </p:nvPr>
        </p:nvSpPr>
        <p:spPr>
          <a:xfrm>
            <a:off x="1930125" y="1583575"/>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3" name="Google Shape;233;p28"/>
          <p:cNvSpPr txBox="1"/>
          <p:nvPr>
            <p:ph idx="2" type="title"/>
          </p:nvPr>
        </p:nvSpPr>
        <p:spPr>
          <a:xfrm>
            <a:off x="5895073" y="36630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4" name="Google Shape;234;p28"/>
          <p:cNvSpPr txBox="1"/>
          <p:nvPr>
            <p:ph idx="3" type="subTitle"/>
          </p:nvPr>
        </p:nvSpPr>
        <p:spPr>
          <a:xfrm>
            <a:off x="5895073" y="4052175"/>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5" name="Google Shape;235;p28"/>
          <p:cNvSpPr txBox="1"/>
          <p:nvPr>
            <p:ph idx="4" type="title"/>
          </p:nvPr>
        </p:nvSpPr>
        <p:spPr>
          <a:xfrm>
            <a:off x="1930125" y="242741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28"/>
          <p:cNvSpPr txBox="1"/>
          <p:nvPr>
            <p:ph idx="5" type="subTitle"/>
          </p:nvPr>
        </p:nvSpPr>
        <p:spPr>
          <a:xfrm>
            <a:off x="1930125" y="2819557"/>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7" name="Google Shape;237;p28"/>
          <p:cNvSpPr txBox="1"/>
          <p:nvPr>
            <p:ph idx="6" type="title"/>
          </p:nvPr>
        </p:nvSpPr>
        <p:spPr>
          <a:xfrm>
            <a:off x="1853923" y="36603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28"/>
          <p:cNvSpPr txBox="1"/>
          <p:nvPr>
            <p:ph idx="7" type="subTitle"/>
          </p:nvPr>
        </p:nvSpPr>
        <p:spPr>
          <a:xfrm>
            <a:off x="1853923" y="4049475"/>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9" name="Google Shape;239;p28"/>
          <p:cNvSpPr txBox="1"/>
          <p:nvPr>
            <p:ph idx="8" type="title"/>
          </p:nvPr>
        </p:nvSpPr>
        <p:spPr>
          <a:xfrm>
            <a:off x="5971276" y="11944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28"/>
          <p:cNvSpPr txBox="1"/>
          <p:nvPr>
            <p:ph idx="9" type="subTitle"/>
          </p:nvPr>
        </p:nvSpPr>
        <p:spPr>
          <a:xfrm>
            <a:off x="5971276" y="1583575"/>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1" name="Google Shape;241;p28"/>
          <p:cNvSpPr txBox="1"/>
          <p:nvPr>
            <p:ph idx="13" type="title"/>
          </p:nvPr>
        </p:nvSpPr>
        <p:spPr>
          <a:xfrm>
            <a:off x="5971276" y="24287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28"/>
          <p:cNvSpPr txBox="1"/>
          <p:nvPr>
            <p:ph idx="14" type="subTitle"/>
          </p:nvPr>
        </p:nvSpPr>
        <p:spPr>
          <a:xfrm>
            <a:off x="5971276" y="2819557"/>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3" name="Google Shape;243;p28"/>
          <p:cNvSpPr txBox="1"/>
          <p:nvPr>
            <p:ph idx="15"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44" name="Google Shape;244;p28"/>
          <p:cNvGrpSpPr/>
          <p:nvPr/>
        </p:nvGrpSpPr>
        <p:grpSpPr>
          <a:xfrm rot="5279999">
            <a:off x="6840929" y="601219"/>
            <a:ext cx="4444266" cy="2959777"/>
            <a:chOff x="929625" y="1082900"/>
            <a:chExt cx="4444225" cy="2959750"/>
          </a:xfrm>
        </p:grpSpPr>
        <p:sp>
          <p:nvSpPr>
            <p:cNvPr id="245" name="Google Shape;245;p28"/>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8"/>
          <p:cNvSpPr/>
          <p:nvPr/>
        </p:nvSpPr>
        <p:spPr>
          <a:xfrm flipH="1" rot="-10661215">
            <a:off x="-396419" y="3315062"/>
            <a:ext cx="1236275" cy="188695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48" name="Shape 248"/>
        <p:cNvGrpSpPr/>
        <p:nvPr/>
      </p:nvGrpSpPr>
      <p:grpSpPr>
        <a:xfrm>
          <a:off x="0" y="0"/>
          <a:ext cx="0" cy="0"/>
          <a:chOff x="0" y="0"/>
          <a:chExt cx="0" cy="0"/>
        </a:xfrm>
      </p:grpSpPr>
      <p:pic>
        <p:nvPicPr>
          <p:cNvPr id="249" name="Google Shape;249;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0" name="Google Shape;250;p29"/>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51" name="Google Shape;251;p29"/>
          <p:cNvGrpSpPr/>
          <p:nvPr/>
        </p:nvGrpSpPr>
        <p:grpSpPr>
          <a:xfrm rot="5279999">
            <a:off x="6840929" y="601219"/>
            <a:ext cx="4444266" cy="2959777"/>
            <a:chOff x="929625" y="1082900"/>
            <a:chExt cx="4444225" cy="2959750"/>
          </a:xfrm>
        </p:grpSpPr>
        <p:sp>
          <p:nvSpPr>
            <p:cNvPr id="252" name="Google Shape;252;p29"/>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9"/>
          <p:cNvSpPr/>
          <p:nvPr/>
        </p:nvSpPr>
        <p:spPr>
          <a:xfrm flipH="1" rot="-10661215">
            <a:off x="-396419" y="3315062"/>
            <a:ext cx="1236275" cy="188695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ph idx="2" type="title"/>
          </p:nvPr>
        </p:nvSpPr>
        <p:spPr>
          <a:xfrm>
            <a:off x="1101224" y="16828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56" name="Google Shape;256;p29"/>
          <p:cNvSpPr txBox="1"/>
          <p:nvPr>
            <p:ph idx="1" type="subTitle"/>
          </p:nvPr>
        </p:nvSpPr>
        <p:spPr>
          <a:xfrm>
            <a:off x="1101224" y="2040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7" name="Google Shape;257;p29"/>
          <p:cNvSpPr txBox="1"/>
          <p:nvPr>
            <p:ph idx="3" type="title"/>
          </p:nvPr>
        </p:nvSpPr>
        <p:spPr>
          <a:xfrm>
            <a:off x="3578997" y="16828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58" name="Google Shape;258;p29"/>
          <p:cNvSpPr txBox="1"/>
          <p:nvPr>
            <p:ph idx="4" type="subTitle"/>
          </p:nvPr>
        </p:nvSpPr>
        <p:spPr>
          <a:xfrm>
            <a:off x="3578997" y="2040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9" name="Google Shape;259;p29"/>
          <p:cNvSpPr txBox="1"/>
          <p:nvPr>
            <p:ph idx="5" type="title"/>
          </p:nvPr>
        </p:nvSpPr>
        <p:spPr>
          <a:xfrm>
            <a:off x="1101224" y="32686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60" name="Google Shape;260;p29"/>
          <p:cNvSpPr txBox="1"/>
          <p:nvPr>
            <p:ph idx="6" type="subTitle"/>
          </p:nvPr>
        </p:nvSpPr>
        <p:spPr>
          <a:xfrm>
            <a:off x="1101224" y="362083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1" name="Google Shape;261;p29"/>
          <p:cNvSpPr txBox="1"/>
          <p:nvPr>
            <p:ph idx="7" type="title"/>
          </p:nvPr>
        </p:nvSpPr>
        <p:spPr>
          <a:xfrm>
            <a:off x="3578997" y="32686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62" name="Google Shape;262;p29"/>
          <p:cNvSpPr txBox="1"/>
          <p:nvPr>
            <p:ph idx="8" type="subTitle"/>
          </p:nvPr>
        </p:nvSpPr>
        <p:spPr>
          <a:xfrm>
            <a:off x="3578997" y="362083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3" name="Google Shape;263;p29"/>
          <p:cNvSpPr txBox="1"/>
          <p:nvPr>
            <p:ph idx="9" type="title"/>
          </p:nvPr>
        </p:nvSpPr>
        <p:spPr>
          <a:xfrm>
            <a:off x="6056776" y="16828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64" name="Google Shape;264;p29"/>
          <p:cNvSpPr txBox="1"/>
          <p:nvPr>
            <p:ph idx="13" type="subTitle"/>
          </p:nvPr>
        </p:nvSpPr>
        <p:spPr>
          <a:xfrm>
            <a:off x="6056776" y="2040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5" name="Google Shape;265;p29"/>
          <p:cNvSpPr txBox="1"/>
          <p:nvPr>
            <p:ph idx="14" type="title"/>
          </p:nvPr>
        </p:nvSpPr>
        <p:spPr>
          <a:xfrm>
            <a:off x="6056776" y="32686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66" name="Google Shape;266;p29"/>
          <p:cNvSpPr txBox="1"/>
          <p:nvPr>
            <p:ph idx="15" type="subTitle"/>
          </p:nvPr>
        </p:nvSpPr>
        <p:spPr>
          <a:xfrm>
            <a:off x="6056776" y="362083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7" name="Shape 267"/>
        <p:cNvGrpSpPr/>
        <p:nvPr/>
      </p:nvGrpSpPr>
      <p:grpSpPr>
        <a:xfrm>
          <a:off x="0" y="0"/>
          <a:ext cx="0" cy="0"/>
          <a:chOff x="0" y="0"/>
          <a:chExt cx="0" cy="0"/>
        </a:xfrm>
      </p:grpSpPr>
      <p:pic>
        <p:nvPicPr>
          <p:cNvPr id="268" name="Google Shape;268;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9" name="Google Shape;269;p30"/>
          <p:cNvSpPr txBox="1"/>
          <p:nvPr>
            <p:ph hasCustomPrompt="1" type="title"/>
          </p:nvPr>
        </p:nvSpPr>
        <p:spPr>
          <a:xfrm>
            <a:off x="727352" y="1522375"/>
            <a:ext cx="3416400" cy="731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0" name="Google Shape;270;p30"/>
          <p:cNvSpPr txBox="1"/>
          <p:nvPr>
            <p:ph idx="1" type="subTitle"/>
          </p:nvPr>
        </p:nvSpPr>
        <p:spPr>
          <a:xfrm>
            <a:off x="727352" y="2265973"/>
            <a:ext cx="34164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1" name="Google Shape;271;p30"/>
          <p:cNvSpPr txBox="1"/>
          <p:nvPr>
            <p:ph hasCustomPrompt="1" idx="2" type="title"/>
          </p:nvPr>
        </p:nvSpPr>
        <p:spPr>
          <a:xfrm>
            <a:off x="4996648" y="1522375"/>
            <a:ext cx="3420000" cy="731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2" name="Google Shape;272;p30"/>
          <p:cNvSpPr txBox="1"/>
          <p:nvPr>
            <p:ph idx="3" type="subTitle"/>
          </p:nvPr>
        </p:nvSpPr>
        <p:spPr>
          <a:xfrm>
            <a:off x="4996648" y="2265973"/>
            <a:ext cx="3420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3" name="Google Shape;273;p30"/>
          <p:cNvSpPr txBox="1"/>
          <p:nvPr>
            <p:ph hasCustomPrompt="1" idx="4" type="title"/>
          </p:nvPr>
        </p:nvSpPr>
        <p:spPr>
          <a:xfrm>
            <a:off x="2311054" y="2959196"/>
            <a:ext cx="4546200" cy="731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4" name="Google Shape;274;p30"/>
          <p:cNvSpPr txBox="1"/>
          <p:nvPr>
            <p:ph idx="5" type="subTitle"/>
          </p:nvPr>
        </p:nvSpPr>
        <p:spPr>
          <a:xfrm>
            <a:off x="2311054" y="3697034"/>
            <a:ext cx="45462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5" name="Google Shape;275;p30"/>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76" name="Google Shape;276;p30"/>
          <p:cNvSpPr/>
          <p:nvPr/>
        </p:nvSpPr>
        <p:spPr>
          <a:xfrm rot="2092819">
            <a:off x="423553" y="3674851"/>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rot="-8707181">
            <a:off x="4698478" y="-1372774"/>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 name="Google Shape;25;p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6" name="Google Shape;26;p4"/>
          <p:cNvSpPr txBox="1"/>
          <p:nvPr>
            <p:ph idx="1" type="body"/>
          </p:nvPr>
        </p:nvSpPr>
        <p:spPr>
          <a:xfrm>
            <a:off x="720000" y="1215750"/>
            <a:ext cx="7704000" cy="33837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AutoNum type="arabicPeriod"/>
              <a:defRPr sz="1300"/>
            </a:lvl1pPr>
            <a:lvl2pPr indent="-330200" lvl="1" marL="914400" rtl="0">
              <a:lnSpc>
                <a:spcPct val="100000"/>
              </a:lnSpc>
              <a:spcBef>
                <a:spcPts val="0"/>
              </a:spcBef>
              <a:spcAft>
                <a:spcPts val="0"/>
              </a:spcAft>
              <a:buSzPts val="1600"/>
              <a:buFont typeface="Roboto Condensed Light"/>
              <a:buAutoNum type="alphaLcPeriod"/>
              <a:defRPr sz="1600"/>
            </a:lvl2pPr>
            <a:lvl3pPr indent="-330200" lvl="2" marL="1371600" rtl="0">
              <a:lnSpc>
                <a:spcPct val="100000"/>
              </a:lnSpc>
              <a:spcBef>
                <a:spcPts val="0"/>
              </a:spcBef>
              <a:spcAft>
                <a:spcPts val="0"/>
              </a:spcAft>
              <a:buSzPts val="1600"/>
              <a:buFont typeface="Roboto Condensed Light"/>
              <a:buAutoNum type="romanLcPeriod"/>
              <a:defRPr sz="1600"/>
            </a:lvl3pPr>
            <a:lvl4pPr indent="-330200" lvl="3" marL="1828800" rtl="0">
              <a:lnSpc>
                <a:spcPct val="100000"/>
              </a:lnSpc>
              <a:spcBef>
                <a:spcPts val="0"/>
              </a:spcBef>
              <a:spcAft>
                <a:spcPts val="0"/>
              </a:spcAft>
              <a:buSzPts val="1600"/>
              <a:buFont typeface="Roboto Condensed Light"/>
              <a:buAutoNum type="arabicPeriod"/>
              <a:defRPr sz="1600"/>
            </a:lvl4pPr>
            <a:lvl5pPr indent="-330200" lvl="4" marL="2286000" rtl="0">
              <a:lnSpc>
                <a:spcPct val="100000"/>
              </a:lnSpc>
              <a:spcBef>
                <a:spcPts val="0"/>
              </a:spcBef>
              <a:spcAft>
                <a:spcPts val="0"/>
              </a:spcAft>
              <a:buSzPts val="1600"/>
              <a:buFont typeface="Roboto Condensed Light"/>
              <a:buAutoNum type="alphaLcPeriod"/>
              <a:defRPr sz="1600"/>
            </a:lvl5pPr>
            <a:lvl6pPr indent="-330200" lvl="5" marL="2743200" rtl="0">
              <a:lnSpc>
                <a:spcPct val="100000"/>
              </a:lnSpc>
              <a:spcBef>
                <a:spcPts val="0"/>
              </a:spcBef>
              <a:spcAft>
                <a:spcPts val="0"/>
              </a:spcAft>
              <a:buSzPts val="1600"/>
              <a:buFont typeface="Roboto Condensed Light"/>
              <a:buAutoNum type="romanLcPeriod"/>
              <a:defRPr sz="1600"/>
            </a:lvl6pPr>
            <a:lvl7pPr indent="-330200" lvl="6" marL="3200400" rtl="0">
              <a:lnSpc>
                <a:spcPct val="100000"/>
              </a:lnSpc>
              <a:spcBef>
                <a:spcPts val="0"/>
              </a:spcBef>
              <a:spcAft>
                <a:spcPts val="0"/>
              </a:spcAft>
              <a:buSzPts val="1600"/>
              <a:buFont typeface="Roboto Condensed Light"/>
              <a:buAutoNum type="arabicPeriod"/>
              <a:defRPr sz="1600"/>
            </a:lvl7pPr>
            <a:lvl8pPr indent="-330200" lvl="7" marL="3657600" rtl="0">
              <a:lnSpc>
                <a:spcPct val="100000"/>
              </a:lnSpc>
              <a:spcBef>
                <a:spcPts val="0"/>
              </a:spcBef>
              <a:spcAft>
                <a:spcPts val="0"/>
              </a:spcAft>
              <a:buSzPts val="1600"/>
              <a:buFont typeface="Roboto Condensed Light"/>
              <a:buAutoNum type="alphaLcPeriod"/>
              <a:defRPr sz="1600"/>
            </a:lvl8pPr>
            <a:lvl9pPr indent="-330200" lvl="8" marL="4114800" rtl="0">
              <a:lnSpc>
                <a:spcPct val="100000"/>
              </a:lnSpc>
              <a:spcBef>
                <a:spcPts val="0"/>
              </a:spcBef>
              <a:spcAft>
                <a:spcPts val="0"/>
              </a:spcAft>
              <a:buSzPts val="1600"/>
              <a:buFont typeface="Roboto Condensed Light"/>
              <a:buAutoNum type="romanLcPeriod"/>
              <a:defRPr sz="1600"/>
            </a:lvl9pPr>
          </a:lstStyle>
          <a:p/>
        </p:txBody>
      </p:sp>
      <p:sp>
        <p:nvSpPr>
          <p:cNvPr id="27" name="Google Shape;27;p4"/>
          <p:cNvSpPr/>
          <p:nvPr/>
        </p:nvSpPr>
        <p:spPr>
          <a:xfrm flipH="1" rot="10800000">
            <a:off x="6747613" y="-5361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2092819">
            <a:off x="423553" y="3674851"/>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3302509">
            <a:off x="437964" y="-226720"/>
            <a:ext cx="1063130" cy="1622681"/>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flipH="1" rot="10800000">
            <a:off x="8215225" y="3750211"/>
            <a:ext cx="928777" cy="1417614"/>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2">
    <p:spTree>
      <p:nvGrpSpPr>
        <p:cNvPr id="278" name="Shape 278"/>
        <p:cNvGrpSpPr/>
        <p:nvPr/>
      </p:nvGrpSpPr>
      <p:grpSpPr>
        <a:xfrm>
          <a:off x="0" y="0"/>
          <a:ext cx="0" cy="0"/>
          <a:chOff x="0" y="0"/>
          <a:chExt cx="0" cy="0"/>
        </a:xfrm>
      </p:grpSpPr>
      <p:pic>
        <p:nvPicPr>
          <p:cNvPr id="279" name="Google Shape;279;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0" name="Google Shape;280;p31"/>
          <p:cNvSpPr txBox="1"/>
          <p:nvPr>
            <p:ph type="title"/>
          </p:nvPr>
        </p:nvSpPr>
        <p:spPr>
          <a:xfrm>
            <a:off x="1879115" y="3070775"/>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 name="Google Shape;281;p31"/>
          <p:cNvSpPr txBox="1"/>
          <p:nvPr>
            <p:ph idx="1" type="subTitle"/>
          </p:nvPr>
        </p:nvSpPr>
        <p:spPr>
          <a:xfrm>
            <a:off x="1879115" y="3446075"/>
            <a:ext cx="23055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2" name="Google Shape;282;p31"/>
          <p:cNvSpPr txBox="1"/>
          <p:nvPr>
            <p:ph idx="2" type="title"/>
          </p:nvPr>
        </p:nvSpPr>
        <p:spPr>
          <a:xfrm>
            <a:off x="4959385" y="3070775"/>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 name="Google Shape;283;p31"/>
          <p:cNvSpPr txBox="1"/>
          <p:nvPr>
            <p:ph idx="3" type="subTitle"/>
          </p:nvPr>
        </p:nvSpPr>
        <p:spPr>
          <a:xfrm>
            <a:off x="4959385" y="3446075"/>
            <a:ext cx="23055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4" name="Google Shape;284;p31"/>
          <p:cNvSpPr txBox="1"/>
          <p:nvPr>
            <p:ph hasCustomPrompt="1" idx="4" type="title"/>
          </p:nvPr>
        </p:nvSpPr>
        <p:spPr>
          <a:xfrm>
            <a:off x="2570465" y="1945636"/>
            <a:ext cx="9228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285" name="Google Shape;285;p31"/>
          <p:cNvSpPr txBox="1"/>
          <p:nvPr>
            <p:ph hasCustomPrompt="1" idx="5" type="title"/>
          </p:nvPr>
        </p:nvSpPr>
        <p:spPr>
          <a:xfrm>
            <a:off x="5650735" y="1945636"/>
            <a:ext cx="9228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286" name="Google Shape;286;p31"/>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87" name="Google Shape;287;p31"/>
          <p:cNvGrpSpPr/>
          <p:nvPr/>
        </p:nvGrpSpPr>
        <p:grpSpPr>
          <a:xfrm rot="5279999">
            <a:off x="6840929" y="601219"/>
            <a:ext cx="4444266" cy="2959777"/>
            <a:chOff x="929625" y="1082900"/>
            <a:chExt cx="4444225" cy="2959750"/>
          </a:xfrm>
        </p:grpSpPr>
        <p:sp>
          <p:nvSpPr>
            <p:cNvPr id="288" name="Google Shape;288;p31"/>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31"/>
          <p:cNvSpPr/>
          <p:nvPr/>
        </p:nvSpPr>
        <p:spPr>
          <a:xfrm flipH="1" rot="-10661215">
            <a:off x="136981" y="3238862"/>
            <a:ext cx="1236275" cy="188695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91" name="Shape 291"/>
        <p:cNvGrpSpPr/>
        <p:nvPr/>
      </p:nvGrpSpPr>
      <p:grpSpPr>
        <a:xfrm>
          <a:off x="0" y="0"/>
          <a:ext cx="0" cy="0"/>
          <a:chOff x="0" y="0"/>
          <a:chExt cx="0" cy="0"/>
        </a:xfrm>
      </p:grpSpPr>
      <p:pic>
        <p:nvPicPr>
          <p:cNvPr id="292" name="Google Shape;292;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3" name="Google Shape;293;p32"/>
          <p:cNvSpPr txBox="1"/>
          <p:nvPr>
            <p:ph type="title"/>
          </p:nvPr>
        </p:nvSpPr>
        <p:spPr>
          <a:xfrm>
            <a:off x="720000" y="696375"/>
            <a:ext cx="3434700" cy="966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4" name="Google Shape;294;p32"/>
          <p:cNvSpPr txBox="1"/>
          <p:nvPr>
            <p:ph idx="1" type="subTitle"/>
          </p:nvPr>
        </p:nvSpPr>
        <p:spPr>
          <a:xfrm>
            <a:off x="720000" y="1758282"/>
            <a:ext cx="3434700" cy="109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295" name="Google Shape;295;p32"/>
          <p:cNvGrpSpPr/>
          <p:nvPr/>
        </p:nvGrpSpPr>
        <p:grpSpPr>
          <a:xfrm flipH="1">
            <a:off x="6138375" y="-915475"/>
            <a:ext cx="4444225" cy="2959750"/>
            <a:chOff x="929625" y="1082900"/>
            <a:chExt cx="4444225" cy="2959750"/>
          </a:xfrm>
        </p:grpSpPr>
        <p:sp>
          <p:nvSpPr>
            <p:cNvPr id="296" name="Google Shape;296;p32"/>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2"/>
          <p:cNvSpPr txBox="1"/>
          <p:nvPr/>
        </p:nvSpPr>
        <p:spPr>
          <a:xfrm>
            <a:off x="720000" y="3552600"/>
            <a:ext cx="3684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2"/>
                </a:solidFill>
                <a:latin typeface="Didact Gothic"/>
                <a:ea typeface="Didact Gothic"/>
                <a:cs typeface="Didact Gothic"/>
                <a:sym typeface="Didact Gothic"/>
              </a:rPr>
              <a:t>CREDITS: This presentation template was created by </a:t>
            </a:r>
            <a:r>
              <a:rPr b="1" lang="en" sz="1200">
                <a:solidFill>
                  <a:schemeClr val="dk2"/>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200">
                <a:solidFill>
                  <a:schemeClr val="dk2"/>
                </a:solidFill>
                <a:latin typeface="Didact Gothic"/>
                <a:ea typeface="Didact Gothic"/>
                <a:cs typeface="Didact Gothic"/>
                <a:sym typeface="Didact Gothic"/>
              </a:rPr>
              <a:t>, including icons by </a:t>
            </a:r>
            <a:r>
              <a:rPr b="1" lang="en" sz="1200">
                <a:solidFill>
                  <a:schemeClr val="dk2"/>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lang="en" sz="1200">
                <a:solidFill>
                  <a:schemeClr val="dk2"/>
                </a:solidFill>
                <a:latin typeface="Didact Gothic"/>
                <a:ea typeface="Didact Gothic"/>
                <a:cs typeface="Didact Gothic"/>
                <a:sym typeface="Didact Gothic"/>
              </a:rPr>
              <a:t>, infographics &amp; images by </a:t>
            </a:r>
            <a:r>
              <a:rPr b="1" lang="en" sz="1200">
                <a:solidFill>
                  <a:schemeClr val="dk2"/>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200">
              <a:solidFill>
                <a:schemeClr val="dk2"/>
              </a:solidFill>
              <a:latin typeface="Didact Gothic"/>
              <a:ea typeface="Didact Gothic"/>
              <a:cs typeface="Didact Gothic"/>
              <a:sym typeface="Didact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9" name="Shape 299"/>
        <p:cNvGrpSpPr/>
        <p:nvPr/>
      </p:nvGrpSpPr>
      <p:grpSpPr>
        <a:xfrm>
          <a:off x="0" y="0"/>
          <a:ext cx="0" cy="0"/>
          <a:chOff x="0" y="0"/>
          <a:chExt cx="0" cy="0"/>
        </a:xfrm>
      </p:grpSpPr>
      <p:pic>
        <p:nvPicPr>
          <p:cNvPr id="300" name="Google Shape;300;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1" name="Google Shape;301;p33"/>
          <p:cNvSpPr/>
          <p:nvPr/>
        </p:nvSpPr>
        <p:spPr>
          <a:xfrm rot="-2843632">
            <a:off x="186440"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5729075" y="2564125"/>
            <a:ext cx="4444225" cy="2959750"/>
            <a:chOff x="929625" y="1082900"/>
            <a:chExt cx="4444225" cy="2959750"/>
          </a:xfrm>
        </p:grpSpPr>
        <p:sp>
          <p:nvSpPr>
            <p:cNvPr id="303" name="Google Shape;303;p33"/>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5" name="Shape 305"/>
        <p:cNvGrpSpPr/>
        <p:nvPr/>
      </p:nvGrpSpPr>
      <p:grpSpPr>
        <a:xfrm>
          <a:off x="0" y="0"/>
          <a:ext cx="0" cy="0"/>
          <a:chOff x="0" y="0"/>
          <a:chExt cx="0" cy="0"/>
        </a:xfrm>
      </p:grpSpPr>
      <p:pic>
        <p:nvPicPr>
          <p:cNvPr id="306" name="Google Shape;306;p3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07" name="Google Shape;307;p34"/>
          <p:cNvGrpSpPr/>
          <p:nvPr/>
        </p:nvGrpSpPr>
        <p:grpSpPr>
          <a:xfrm>
            <a:off x="-1175200" y="-1201975"/>
            <a:ext cx="4444225" cy="2959750"/>
            <a:chOff x="929625" y="1082900"/>
            <a:chExt cx="4444225" cy="2959750"/>
          </a:xfrm>
        </p:grpSpPr>
        <p:sp>
          <p:nvSpPr>
            <p:cNvPr id="308" name="Google Shape;308;p34"/>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4"/>
          <p:cNvSpPr/>
          <p:nvPr/>
        </p:nvSpPr>
        <p:spPr>
          <a:xfrm flipH="1" rot="9951083">
            <a:off x="7680351" y="3338567"/>
            <a:ext cx="1184450" cy="180785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flipH="1" rot="8916882">
            <a:off x="5210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pic>
        <p:nvPicPr>
          <p:cNvPr id="32" name="Google Shape;3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5"/>
          <p:cNvSpPr txBox="1"/>
          <p:nvPr>
            <p:ph type="title"/>
          </p:nvPr>
        </p:nvSpPr>
        <p:spPr>
          <a:xfrm>
            <a:off x="1464614" y="3273522"/>
            <a:ext cx="2742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5"/>
          <p:cNvSpPr txBox="1"/>
          <p:nvPr>
            <p:ph idx="2" type="title"/>
          </p:nvPr>
        </p:nvSpPr>
        <p:spPr>
          <a:xfrm>
            <a:off x="4936786" y="3273522"/>
            <a:ext cx="2742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055286" y="3639931"/>
            <a:ext cx="2505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3" type="subTitle"/>
          </p:nvPr>
        </p:nvSpPr>
        <p:spPr>
          <a:xfrm>
            <a:off x="1583114" y="3639931"/>
            <a:ext cx="2505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4"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 name="Google Shape;38;p5"/>
          <p:cNvSpPr/>
          <p:nvPr/>
        </p:nvSpPr>
        <p:spPr>
          <a:xfrm flipH="1" rot="2843632">
            <a:off x="7773675"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2843632">
            <a:off x="185900"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3" name="Google Shape;43;p6"/>
          <p:cNvSpPr/>
          <p:nvPr/>
        </p:nvSpPr>
        <p:spPr>
          <a:xfrm rot="1169060">
            <a:off x="7914761" y="-8576"/>
            <a:ext cx="1184422" cy="180781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6"/>
          <p:cNvGrpSpPr/>
          <p:nvPr/>
        </p:nvGrpSpPr>
        <p:grpSpPr>
          <a:xfrm flipH="1" rot="1316256">
            <a:off x="-1572011" y="3005278"/>
            <a:ext cx="4444267" cy="2959778"/>
            <a:chOff x="929625" y="1082900"/>
            <a:chExt cx="4444225" cy="2959750"/>
          </a:xfrm>
        </p:grpSpPr>
        <p:sp>
          <p:nvSpPr>
            <p:cNvPr id="45" name="Google Shape;45;p6"/>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pic>
        <p:nvPicPr>
          <p:cNvPr id="48" name="Google Shape;48;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7"/>
          <p:cNvSpPr txBox="1"/>
          <p:nvPr>
            <p:ph idx="1" type="body"/>
          </p:nvPr>
        </p:nvSpPr>
        <p:spPr>
          <a:xfrm>
            <a:off x="893694" y="1629150"/>
            <a:ext cx="4067400" cy="24948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6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50" name="Google Shape;50;p7"/>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1" name="Google Shape;51;p7"/>
          <p:cNvSpPr/>
          <p:nvPr/>
        </p:nvSpPr>
        <p:spPr>
          <a:xfrm rot="2927604">
            <a:off x="385998" y="-175395"/>
            <a:ext cx="1236216" cy="188697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4" name="Google Shape;54;p8"/>
          <p:cNvSpPr txBox="1"/>
          <p:nvPr>
            <p:ph type="title"/>
          </p:nvPr>
        </p:nvSpPr>
        <p:spPr>
          <a:xfrm>
            <a:off x="1515600" y="1307100"/>
            <a:ext cx="61128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8"/>
          <p:cNvSpPr/>
          <p:nvPr/>
        </p:nvSpPr>
        <p:spPr>
          <a:xfrm flipH="1" rot="-2359917">
            <a:off x="502906" y="-109044"/>
            <a:ext cx="1236263" cy="188702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flipH="1" rot="8440083">
            <a:off x="7404831" y="3357231"/>
            <a:ext cx="1236263" cy="188702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1883118">
            <a:off x="4291547" y="-1455184"/>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pic>
        <p:nvPicPr>
          <p:cNvPr id="59" name="Google Shape;5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9"/>
          <p:cNvSpPr txBox="1"/>
          <p:nvPr>
            <p:ph type="title"/>
          </p:nvPr>
        </p:nvSpPr>
        <p:spPr>
          <a:xfrm>
            <a:off x="822550" y="1685094"/>
            <a:ext cx="4294800" cy="712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9"/>
          <p:cNvSpPr txBox="1"/>
          <p:nvPr>
            <p:ph idx="1" type="subTitle"/>
          </p:nvPr>
        </p:nvSpPr>
        <p:spPr>
          <a:xfrm>
            <a:off x="822550" y="2361006"/>
            <a:ext cx="4294800" cy="109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62" name="Google Shape;62;p9"/>
          <p:cNvSpPr/>
          <p:nvPr/>
        </p:nvSpPr>
        <p:spPr>
          <a:xfrm rot="-2843632">
            <a:off x="186440" y="-119006"/>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flipH="1" rot="-574352">
            <a:off x="6056210" y="-940411"/>
            <a:ext cx="4444334" cy="2959822"/>
            <a:chOff x="929625" y="1082900"/>
            <a:chExt cx="4444225" cy="2959750"/>
          </a:xfrm>
        </p:grpSpPr>
        <p:sp>
          <p:nvSpPr>
            <p:cNvPr id="64" name="Google Shape;64;p9"/>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pic>
        <p:nvPicPr>
          <p:cNvPr id="67" name="Google Shape;67;p10"/>
          <p:cNvPicPr preferRelativeResize="0"/>
          <p:nvPr/>
        </p:nvPicPr>
        <p:blipFill>
          <a:blip r:embed="rId2">
            <a:alphaModFix amt="33000"/>
          </a:blip>
          <a:stretch>
            <a:fillRect/>
          </a:stretch>
        </p:blipFill>
        <p:spPr>
          <a:xfrm>
            <a:off x="0" y="0"/>
            <a:ext cx="9144005" cy="5143500"/>
          </a:xfrm>
          <a:prstGeom prst="rect">
            <a:avLst/>
          </a:prstGeom>
          <a:noFill/>
          <a:ln>
            <a:noFill/>
          </a:ln>
        </p:spPr>
      </p:pic>
      <p:sp>
        <p:nvSpPr>
          <p:cNvPr id="68" name="Google Shape;68;p10"/>
          <p:cNvSpPr txBox="1"/>
          <p:nvPr>
            <p:ph type="title"/>
          </p:nvPr>
        </p:nvSpPr>
        <p:spPr>
          <a:xfrm>
            <a:off x="740150" y="539500"/>
            <a:ext cx="3157200" cy="1353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32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9" name="Google Shape;69;p10"/>
          <p:cNvSpPr/>
          <p:nvPr/>
        </p:nvSpPr>
        <p:spPr>
          <a:xfrm rot="8763740">
            <a:off x="7775100" y="3141965"/>
            <a:ext cx="1311345" cy="2001538"/>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0"/>
          <p:cNvGrpSpPr/>
          <p:nvPr/>
        </p:nvGrpSpPr>
        <p:grpSpPr>
          <a:xfrm flipH="1" rot="10800000">
            <a:off x="-38931" y="2308342"/>
            <a:ext cx="4444225" cy="2959750"/>
            <a:chOff x="929625" y="1082900"/>
            <a:chExt cx="4444225" cy="2959750"/>
          </a:xfrm>
        </p:grpSpPr>
        <p:sp>
          <p:nvSpPr>
            <p:cNvPr id="71" name="Google Shape;71;p10"/>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0"/>
          <p:cNvSpPr/>
          <p:nvPr/>
        </p:nvSpPr>
        <p:spPr>
          <a:xfrm rot="2092819">
            <a:off x="371328" y="-970674"/>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Philosopher"/>
              <a:buNone/>
              <a:defRPr sz="2800">
                <a:solidFill>
                  <a:schemeClr val="lt1"/>
                </a:solidFill>
                <a:latin typeface="Philosopher"/>
                <a:ea typeface="Philosopher"/>
                <a:cs typeface="Philosopher"/>
                <a:sym typeface="Philosopher"/>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1pPr>
            <a:lvl2pPr indent="-330200" lvl="1" marL="9144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2pPr>
            <a:lvl3pPr indent="-330200" lvl="2" marL="13716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3pPr>
            <a:lvl4pPr indent="-330200" lvl="3" marL="18288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4pPr>
            <a:lvl5pPr indent="-330200" lvl="4" marL="22860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5pPr>
            <a:lvl6pPr indent="-330200" lvl="5" marL="2743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6pPr>
            <a:lvl7pPr indent="-330200" lvl="6" marL="32004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7pPr>
            <a:lvl8pPr indent="-330200" lvl="7" marL="36576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8pPr>
            <a:lvl9pPr indent="-330200" lvl="8" marL="41148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www.linkedin.com/in/kunalmalviya06/" TargetMode="External"/><Relationship Id="rId4" Type="http://schemas.openxmlformats.org/officeDocument/2006/relationships/hyperlink" Target="https://peerlist.io/kunalmalviya06" TargetMode="External"/><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5"/>
          <p:cNvPicPr preferRelativeResize="0"/>
          <p:nvPr/>
        </p:nvPicPr>
        <p:blipFill rotWithShape="1">
          <a:blip r:embed="rId3">
            <a:alphaModFix/>
          </a:blip>
          <a:srcRect b="0" l="5822" r="5830" t="0"/>
          <a:stretch/>
        </p:blipFill>
        <p:spPr>
          <a:xfrm>
            <a:off x="713225" y="766050"/>
            <a:ext cx="3190500" cy="36114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pic>
      <p:sp>
        <p:nvSpPr>
          <p:cNvPr id="317" name="Google Shape;317;p35"/>
          <p:cNvSpPr txBox="1"/>
          <p:nvPr>
            <p:ph type="ctrTitle"/>
          </p:nvPr>
        </p:nvSpPr>
        <p:spPr>
          <a:xfrm>
            <a:off x="4756525" y="1343525"/>
            <a:ext cx="3679800" cy="216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Airbnb Listing and Reviews Analysis </a:t>
            </a:r>
            <a:endParaRPr/>
          </a:p>
        </p:txBody>
      </p:sp>
      <p:sp>
        <p:nvSpPr>
          <p:cNvPr id="318" name="Google Shape;318;p35"/>
          <p:cNvSpPr txBox="1"/>
          <p:nvPr>
            <p:ph idx="1" type="subTitle"/>
          </p:nvPr>
        </p:nvSpPr>
        <p:spPr>
          <a:xfrm>
            <a:off x="4864950" y="3786975"/>
            <a:ext cx="37275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Prepared by - Kunal Malviya</a:t>
            </a:r>
            <a:endParaRPr sz="1300"/>
          </a:p>
        </p:txBody>
      </p:sp>
      <p:sp>
        <p:nvSpPr>
          <p:cNvPr id="319" name="Google Shape;319;p35"/>
          <p:cNvSpPr/>
          <p:nvPr/>
        </p:nvSpPr>
        <p:spPr>
          <a:xfrm rot="-2843632">
            <a:off x="186440"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flipH="1" rot="-9089344">
            <a:off x="3097818" y="3848766"/>
            <a:ext cx="1236232" cy="188701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idx="4" type="title"/>
          </p:nvPr>
        </p:nvSpPr>
        <p:spPr>
          <a:xfrm>
            <a:off x="8724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Q.4 FInd Out Properties Avg Price?</a:t>
            </a:r>
            <a:endParaRPr sz="2400"/>
          </a:p>
        </p:txBody>
      </p:sp>
      <p:pic>
        <p:nvPicPr>
          <p:cNvPr id="396" name="Google Shape;396;p44"/>
          <p:cNvPicPr preferRelativeResize="0"/>
          <p:nvPr/>
        </p:nvPicPr>
        <p:blipFill>
          <a:blip r:embed="rId3">
            <a:alphaModFix/>
          </a:blip>
          <a:stretch>
            <a:fillRect/>
          </a:stretch>
        </p:blipFill>
        <p:spPr>
          <a:xfrm>
            <a:off x="3136650" y="1226899"/>
            <a:ext cx="2402500" cy="325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1291475" y="223943"/>
            <a:ext cx="4294800" cy="712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402" name="Google Shape;402;p45"/>
          <p:cNvSpPr txBox="1"/>
          <p:nvPr>
            <p:ph idx="1" type="subTitle"/>
          </p:nvPr>
        </p:nvSpPr>
        <p:spPr>
          <a:xfrm>
            <a:off x="910450" y="1406778"/>
            <a:ext cx="4294800" cy="33849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500"/>
              <a:t>The Airbnb case study highlights significant differences across cities, with Paris, Rome, and New York having the highest number of listings. Property types like castles and "Casa particular" drive higher prices, while most revenue comes from entire place rentals. The market saw steady growth until a sharp decline post-2020. These insights can help inform pricing strategies, investment decisions, and traveler value assessments based on city and property type.</a:t>
            </a:r>
            <a:endParaRPr sz="1500"/>
          </a:p>
          <a:p>
            <a:pPr indent="0" lvl="0" marL="0" rtl="0" algn="r">
              <a:spcBef>
                <a:spcPts val="1200"/>
              </a:spcBef>
              <a:spcAft>
                <a:spcPts val="0"/>
              </a:spcAft>
              <a:buNone/>
            </a:pPr>
            <a:r>
              <a:t/>
            </a:r>
            <a:endParaRPr sz="1500"/>
          </a:p>
        </p:txBody>
      </p:sp>
      <p:pic>
        <p:nvPicPr>
          <p:cNvPr id="403" name="Google Shape;403;p45"/>
          <p:cNvPicPr preferRelativeResize="0"/>
          <p:nvPr/>
        </p:nvPicPr>
        <p:blipFill rotWithShape="1">
          <a:blip r:embed="rId3">
            <a:alphaModFix/>
          </a:blip>
          <a:srcRect b="0" l="39210" r="1896" t="0"/>
          <a:stretch/>
        </p:blipFill>
        <p:spPr>
          <a:xfrm>
            <a:off x="5432150" y="936450"/>
            <a:ext cx="2889300" cy="32706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pic>
      <p:sp>
        <p:nvSpPr>
          <p:cNvPr id="404" name="Google Shape;404;p45"/>
          <p:cNvSpPr/>
          <p:nvPr/>
        </p:nvSpPr>
        <p:spPr>
          <a:xfrm rot="-10387570">
            <a:off x="7956616" y="3249098"/>
            <a:ext cx="1236217" cy="1887024"/>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6"/>
          <p:cNvSpPr txBox="1"/>
          <p:nvPr>
            <p:ph type="title"/>
          </p:nvPr>
        </p:nvSpPr>
        <p:spPr>
          <a:xfrm>
            <a:off x="617425" y="945500"/>
            <a:ext cx="3434700" cy="96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Thanks!</a:t>
            </a:r>
            <a:endParaRPr sz="7200"/>
          </a:p>
        </p:txBody>
      </p:sp>
      <p:sp>
        <p:nvSpPr>
          <p:cNvPr id="410" name="Google Shape;410;p46"/>
          <p:cNvSpPr txBox="1"/>
          <p:nvPr>
            <p:ph idx="4294967295" type="subTitle"/>
          </p:nvPr>
        </p:nvSpPr>
        <p:spPr>
          <a:xfrm>
            <a:off x="617425" y="2023042"/>
            <a:ext cx="3434700" cy="23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Does anyone have any questions?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Email - </a:t>
            </a:r>
            <a:r>
              <a:rPr b="1" lang="en"/>
              <a:t>kunalmalviya558@gmail.com</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Linkedin - </a:t>
            </a:r>
            <a:r>
              <a:rPr lang="en" u="sng">
                <a:solidFill>
                  <a:schemeClr val="hlink"/>
                </a:solidFill>
                <a:hlinkClick r:id="rId3"/>
              </a:rPr>
              <a:t>Link</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Portfolio - </a:t>
            </a:r>
            <a:r>
              <a:rPr b="1" lang="en" u="sng">
                <a:solidFill>
                  <a:schemeClr val="hlink"/>
                </a:solidFill>
                <a:hlinkClick r:id="rId4"/>
              </a:rPr>
              <a:t>Link</a:t>
            </a:r>
            <a:endParaRPr b="1"/>
          </a:p>
        </p:txBody>
      </p:sp>
      <p:pic>
        <p:nvPicPr>
          <p:cNvPr id="411" name="Google Shape;411;p46"/>
          <p:cNvPicPr preferRelativeResize="0"/>
          <p:nvPr/>
        </p:nvPicPr>
        <p:blipFill rotWithShape="1">
          <a:blip r:embed="rId5">
            <a:alphaModFix/>
          </a:blip>
          <a:srcRect b="0" l="21967" r="19140" t="0"/>
          <a:stretch/>
        </p:blipFill>
        <p:spPr>
          <a:xfrm>
            <a:off x="4874940" y="773700"/>
            <a:ext cx="3176700" cy="3596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p:nvPr/>
        </p:nvSpPr>
        <p:spPr>
          <a:xfrm>
            <a:off x="1125611" y="1606650"/>
            <a:ext cx="774600" cy="887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1125611" y="3283050"/>
            <a:ext cx="774600" cy="887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a:off x="4783211" y="1606650"/>
            <a:ext cx="774600" cy="887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6"/>
          <p:cNvSpPr/>
          <p:nvPr/>
        </p:nvSpPr>
        <p:spPr>
          <a:xfrm>
            <a:off x="4783211" y="3283050"/>
            <a:ext cx="774600" cy="887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txBox="1"/>
          <p:nvPr>
            <p:ph idx="15"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330" name="Google Shape;330;p36"/>
          <p:cNvSpPr txBox="1"/>
          <p:nvPr>
            <p:ph type="title"/>
          </p:nvPr>
        </p:nvSpPr>
        <p:spPr>
          <a:xfrm>
            <a:off x="2052614" y="1867350"/>
            <a:ext cx="23055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31" name="Google Shape;331;p36"/>
          <p:cNvSpPr txBox="1"/>
          <p:nvPr>
            <p:ph idx="2" type="title"/>
          </p:nvPr>
        </p:nvSpPr>
        <p:spPr>
          <a:xfrm>
            <a:off x="5712889" y="1867350"/>
            <a:ext cx="23055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&amp; KPI</a:t>
            </a:r>
            <a:endParaRPr/>
          </a:p>
        </p:txBody>
      </p:sp>
      <p:sp>
        <p:nvSpPr>
          <p:cNvPr id="332" name="Google Shape;332;p36"/>
          <p:cNvSpPr txBox="1"/>
          <p:nvPr>
            <p:ph idx="4" type="title"/>
          </p:nvPr>
        </p:nvSpPr>
        <p:spPr>
          <a:xfrm>
            <a:off x="2052614" y="3543750"/>
            <a:ext cx="23055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Recommended Analysis	</a:t>
            </a:r>
            <a:endParaRPr/>
          </a:p>
        </p:txBody>
      </p:sp>
      <p:sp>
        <p:nvSpPr>
          <p:cNvPr id="333" name="Google Shape;333;p36"/>
          <p:cNvSpPr txBox="1"/>
          <p:nvPr>
            <p:ph idx="6" type="title"/>
          </p:nvPr>
        </p:nvSpPr>
        <p:spPr>
          <a:xfrm>
            <a:off x="5712889" y="3607000"/>
            <a:ext cx="23055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sp>
        <p:nvSpPr>
          <p:cNvPr id="334" name="Google Shape;334;p36"/>
          <p:cNvSpPr txBox="1"/>
          <p:nvPr>
            <p:ph idx="8" type="title"/>
          </p:nvPr>
        </p:nvSpPr>
        <p:spPr>
          <a:xfrm>
            <a:off x="1145564" y="1867358"/>
            <a:ext cx="734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5" name="Google Shape;335;p36"/>
          <p:cNvSpPr txBox="1"/>
          <p:nvPr>
            <p:ph idx="9" type="title"/>
          </p:nvPr>
        </p:nvSpPr>
        <p:spPr>
          <a:xfrm>
            <a:off x="1145564" y="3543741"/>
            <a:ext cx="734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6" name="Google Shape;336;p36"/>
          <p:cNvSpPr txBox="1"/>
          <p:nvPr>
            <p:ph idx="13" type="title"/>
          </p:nvPr>
        </p:nvSpPr>
        <p:spPr>
          <a:xfrm>
            <a:off x="4803161" y="1867350"/>
            <a:ext cx="734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7" name="Google Shape;337;p36"/>
          <p:cNvSpPr txBox="1"/>
          <p:nvPr>
            <p:ph idx="14" type="title"/>
          </p:nvPr>
        </p:nvSpPr>
        <p:spPr>
          <a:xfrm>
            <a:off x="4803161" y="3543741"/>
            <a:ext cx="734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37"/>
          <p:cNvSpPr txBox="1"/>
          <p:nvPr>
            <p:ph idx="1" type="body"/>
          </p:nvPr>
        </p:nvSpPr>
        <p:spPr>
          <a:xfrm>
            <a:off x="720000" y="1215750"/>
            <a:ext cx="7704000" cy="338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37"/>
          <p:cNvPicPr preferRelativeResize="0"/>
          <p:nvPr/>
        </p:nvPicPr>
        <p:blipFill>
          <a:blip r:embed="rId3">
            <a:alphaModFix/>
          </a:blip>
          <a:stretch>
            <a:fillRect/>
          </a:stretch>
        </p:blipFill>
        <p:spPr>
          <a:xfrm>
            <a:off x="48850" y="82625"/>
            <a:ext cx="8995973" cy="4989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ph type="title"/>
          </p:nvPr>
        </p:nvSpPr>
        <p:spPr>
          <a:xfrm>
            <a:off x="1685150" y="935050"/>
            <a:ext cx="6312000" cy="118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Problem Statement &amp; Background</a:t>
            </a:r>
            <a:endParaRPr sz="3500"/>
          </a:p>
        </p:txBody>
      </p:sp>
      <p:sp>
        <p:nvSpPr>
          <p:cNvPr id="350" name="Google Shape;350;p38"/>
          <p:cNvSpPr txBox="1"/>
          <p:nvPr>
            <p:ph idx="1" type="subTitle"/>
          </p:nvPr>
        </p:nvSpPr>
        <p:spPr>
          <a:xfrm>
            <a:off x="2404700" y="2115850"/>
            <a:ext cx="4872900" cy="20955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500"/>
              <a:t>This case study analyzes Airbnb data for 250,000+ listings in 10 cities, covering hosts, pricing, locations, room types, and 5 million reviews. The aim is to identify market differences between cities, key factors influencing price, trends in reviews, and the best value city for travelers.</a:t>
            </a:r>
            <a:endParaRPr sz="1500"/>
          </a:p>
          <a:p>
            <a:pPr indent="0" lvl="0" marL="0" rtl="0" algn="ctr">
              <a:spcBef>
                <a:spcPts val="1200"/>
              </a:spcBef>
              <a:spcAft>
                <a:spcPts val="0"/>
              </a:spcAft>
              <a:buNone/>
            </a:pPr>
            <a:r>
              <a:t/>
            </a:r>
            <a:endParaRPr sz="1500"/>
          </a:p>
        </p:txBody>
      </p:sp>
      <p:sp>
        <p:nvSpPr>
          <p:cNvPr id="351" name="Google Shape;351;p38"/>
          <p:cNvSpPr/>
          <p:nvPr/>
        </p:nvSpPr>
        <p:spPr>
          <a:xfrm flipH="1" rot="2843632">
            <a:off x="7764230"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p:nvPr/>
        </p:nvSpPr>
        <p:spPr>
          <a:xfrm rot="-6977227">
            <a:off x="442629" y="3573622"/>
            <a:ext cx="1236227" cy="1886947"/>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rot="1229178">
            <a:off x="4908740" y="3178365"/>
            <a:ext cx="4016289" cy="2826833"/>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flipH="1" rot="7494537">
            <a:off x="223952" y="-552304"/>
            <a:ext cx="4016283" cy="2826829"/>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2885125" y="732573"/>
            <a:ext cx="322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Goals &amp; Kpi’s</a:t>
            </a:r>
            <a:endParaRPr sz="2800"/>
          </a:p>
        </p:txBody>
      </p:sp>
      <p:sp>
        <p:nvSpPr>
          <p:cNvPr id="360" name="Google Shape;360;p39"/>
          <p:cNvSpPr txBox="1"/>
          <p:nvPr>
            <p:ph idx="1" type="subTitle"/>
          </p:nvPr>
        </p:nvSpPr>
        <p:spPr>
          <a:xfrm>
            <a:off x="2421900" y="1714494"/>
            <a:ext cx="4300200" cy="194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goal of this case study is to analyze Airbnb data to identify market differences between cities, key factors affecting pricing, trends in reviews, and determine which city offers the best value for travelers.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0"/>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Kpi’s (Key Perfomance Indicator)</a:t>
            </a:r>
            <a:endParaRPr/>
          </a:p>
        </p:txBody>
      </p:sp>
      <p:pic>
        <p:nvPicPr>
          <p:cNvPr id="366" name="Google Shape;366;p40"/>
          <p:cNvPicPr preferRelativeResize="0"/>
          <p:nvPr/>
        </p:nvPicPr>
        <p:blipFill rotWithShape="1">
          <a:blip r:embed="rId3">
            <a:alphaModFix/>
          </a:blip>
          <a:srcRect b="0" l="3720" r="37317" t="0"/>
          <a:stretch/>
        </p:blipFill>
        <p:spPr>
          <a:xfrm>
            <a:off x="5312406" y="1213650"/>
            <a:ext cx="2937900" cy="33258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pic>
      <p:grpSp>
        <p:nvGrpSpPr>
          <p:cNvPr id="367" name="Google Shape;367;p40"/>
          <p:cNvGrpSpPr/>
          <p:nvPr/>
        </p:nvGrpSpPr>
        <p:grpSpPr>
          <a:xfrm>
            <a:off x="5119475" y="2411725"/>
            <a:ext cx="4444225" cy="2959750"/>
            <a:chOff x="929625" y="1082900"/>
            <a:chExt cx="4444225" cy="2959750"/>
          </a:xfrm>
        </p:grpSpPr>
        <p:sp>
          <p:nvSpPr>
            <p:cNvPr id="368" name="Google Shape;368;p40"/>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 name="Google Shape;370;p40"/>
          <p:cNvPicPr preferRelativeResize="0"/>
          <p:nvPr/>
        </p:nvPicPr>
        <p:blipFill>
          <a:blip r:embed="rId4">
            <a:alphaModFix/>
          </a:blip>
          <a:stretch>
            <a:fillRect/>
          </a:stretch>
        </p:blipFill>
        <p:spPr>
          <a:xfrm>
            <a:off x="548575" y="1942800"/>
            <a:ext cx="4023425" cy="220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1"/>
          <p:cNvSpPr txBox="1"/>
          <p:nvPr>
            <p:ph type="title"/>
          </p:nvPr>
        </p:nvSpPr>
        <p:spPr>
          <a:xfrm>
            <a:off x="2736000" y="439625"/>
            <a:ext cx="4224600" cy="79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Recommended Analysis</a:t>
            </a:r>
            <a:endParaRPr sz="3300"/>
          </a:p>
        </p:txBody>
      </p:sp>
      <p:sp>
        <p:nvSpPr>
          <p:cNvPr id="376" name="Google Shape;376;p41"/>
          <p:cNvSpPr txBox="1"/>
          <p:nvPr>
            <p:ph type="title"/>
          </p:nvPr>
        </p:nvSpPr>
        <p:spPr>
          <a:xfrm>
            <a:off x="1693575" y="1537175"/>
            <a:ext cx="50619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Q.1 Can you spot any major differences in the Airbnb market between cities? </a:t>
            </a:r>
            <a:endParaRPr sz="1800"/>
          </a:p>
        </p:txBody>
      </p:sp>
      <p:pic>
        <p:nvPicPr>
          <p:cNvPr id="377" name="Google Shape;377;p41"/>
          <p:cNvPicPr preferRelativeResize="0"/>
          <p:nvPr/>
        </p:nvPicPr>
        <p:blipFill>
          <a:blip r:embed="rId3">
            <a:alphaModFix/>
          </a:blip>
          <a:stretch>
            <a:fillRect/>
          </a:stretch>
        </p:blipFill>
        <p:spPr>
          <a:xfrm>
            <a:off x="1854775" y="2300525"/>
            <a:ext cx="4081101" cy="2359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2"/>
          <p:cNvSpPr txBox="1"/>
          <p:nvPr>
            <p:ph type="title"/>
          </p:nvPr>
        </p:nvSpPr>
        <p:spPr>
          <a:xfrm>
            <a:off x="2201400" y="593475"/>
            <a:ext cx="5360100" cy="10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Q.2 . Which attributes have the biggest influence on price? </a:t>
            </a:r>
            <a:endParaRPr sz="2000"/>
          </a:p>
        </p:txBody>
      </p:sp>
      <p:sp>
        <p:nvSpPr>
          <p:cNvPr id="383" name="Google Shape;383;p42"/>
          <p:cNvSpPr/>
          <p:nvPr/>
        </p:nvSpPr>
        <p:spPr>
          <a:xfrm rot="1883118">
            <a:off x="416772" y="-1429130"/>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42"/>
          <p:cNvPicPr preferRelativeResize="0"/>
          <p:nvPr/>
        </p:nvPicPr>
        <p:blipFill>
          <a:blip r:embed="rId3">
            <a:alphaModFix/>
          </a:blip>
          <a:stretch>
            <a:fillRect/>
          </a:stretch>
        </p:blipFill>
        <p:spPr>
          <a:xfrm>
            <a:off x="2658200" y="2066985"/>
            <a:ext cx="4272154" cy="24698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type="title"/>
          </p:nvPr>
        </p:nvSpPr>
        <p:spPr>
          <a:xfrm>
            <a:off x="2124800" y="345500"/>
            <a:ext cx="50850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Q.3 . Are you able to identify any trends or seasonality in the review data?</a:t>
            </a:r>
            <a:endParaRPr sz="2000"/>
          </a:p>
        </p:txBody>
      </p:sp>
      <p:pic>
        <p:nvPicPr>
          <p:cNvPr id="390" name="Google Shape;390;p43"/>
          <p:cNvPicPr preferRelativeResize="0"/>
          <p:nvPr/>
        </p:nvPicPr>
        <p:blipFill>
          <a:blip r:embed="rId3">
            <a:alphaModFix/>
          </a:blip>
          <a:stretch>
            <a:fillRect/>
          </a:stretch>
        </p:blipFill>
        <p:spPr>
          <a:xfrm>
            <a:off x="2028125" y="1743725"/>
            <a:ext cx="4903148" cy="2834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areer Technical Subject for Middle School - 6th Grade: Hospitality &amp; Tourism by Slidesgo">
  <a:themeElements>
    <a:clrScheme name="Simple Light">
      <a:dk1>
        <a:srgbClr val="173D3A"/>
      </a:dk1>
      <a:lt1>
        <a:srgbClr val="FFC39A"/>
      </a:lt1>
      <a:dk2>
        <a:srgbClr val="F6F6F6"/>
      </a:dk2>
      <a:lt2>
        <a:srgbClr val="265A56"/>
      </a:lt2>
      <a:accent1>
        <a:srgbClr val="0C2422"/>
      </a:accent1>
      <a:accent2>
        <a:srgbClr val="2C7A74"/>
      </a:accent2>
      <a:accent3>
        <a:srgbClr val="FFE3CF"/>
      </a:accent3>
      <a:accent4>
        <a:srgbClr val="FFFFFF"/>
      </a:accent4>
      <a:accent5>
        <a:srgbClr val="FFFFFF"/>
      </a:accent5>
      <a:accent6>
        <a:srgbClr val="FFFFFF"/>
      </a:accent6>
      <a:hlink>
        <a:srgbClr val="FFE3C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